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75" r:id="rId4"/>
    <p:sldMasterId id="2147483876" r:id="rId5"/>
    <p:sldMasterId id="2147483877" r:id="rId6"/>
    <p:sldMasterId id="2147483878" r:id="rId7"/>
    <p:sldMasterId id="2147483879" r:id="rId8"/>
    <p:sldMasterId id="2147483880" r:id="rId9"/>
    <p:sldMasterId id="2147483881" r:id="rId10"/>
    <p:sldMasterId id="2147483882" r:id="rId11"/>
    <p:sldMasterId id="2147483883" r:id="rId12"/>
    <p:sldMasterId id="2147483884" r:id="rId13"/>
    <p:sldMasterId id="2147483885"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Lst>
  <p:sldSz cy="5143500" cx="9144000"/>
  <p:notesSz cx="6858000" cy="9144000"/>
  <p:embeddedFontLst>
    <p:embeddedFont>
      <p:font typeface="Roboto"/>
      <p:regular r:id="rId88"/>
      <p:bold r:id="rId89"/>
      <p:italic r:id="rId90"/>
      <p:boldItalic r:id="rId91"/>
    </p:embeddedFont>
    <p:embeddedFont>
      <p:font typeface="Google Sans Medium"/>
      <p:regular r:id="rId92"/>
      <p:bold r:id="rId93"/>
      <p:italic r:id="rId94"/>
      <p:boldItalic r:id="rId95"/>
    </p:embeddedFont>
    <p:embeddedFont>
      <p:font typeface="Google Sans"/>
      <p:regular r:id="rId96"/>
      <p:bold r:id="rId97"/>
      <p:italic r:id="rId98"/>
      <p:boldItalic r:id="rId99"/>
    </p:embeddedFont>
    <p:embeddedFont>
      <p:font typeface="Helvetica Neue Light"/>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62004C-20BF-4F8D-8B43-3B19EFF6268E}">
  <a:tblStyle styleId="{CF62004C-20BF-4F8D-8B43-3B19EFF6268E}" styleName="Table_0">
    <a:wholeTbl>
      <a:tcTxStyle b="off" i="off">
        <a:font>
          <a:latin typeface="Arial"/>
          <a:ea typeface="Arial"/>
          <a:cs typeface="Arial"/>
        </a:font>
        <a:srgbClr val="4285F4"/>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fill>
          <a:solidFill>
            <a:srgbClr val="CAD5E7"/>
          </a:solidFill>
        </a:fill>
      </a:tcStyle>
    </a:wholeTbl>
    <a:band1H>
      <a:tcTxStyle/>
    </a:band1H>
    <a:band2H>
      <a:tcTxStyle b="off" i="off"/>
      <a:tcStyle>
        <a:fill>
          <a:solidFill>
            <a:srgbClr val="E6EBF4"/>
          </a:solidFill>
        </a:fill>
      </a:tcStyle>
    </a:band2H>
    <a:band1V>
      <a:tcTxStyle/>
    </a:band1V>
    <a:band2V>
      <a:tcTxStyle/>
    </a:band2V>
    <a:lastCol>
      <a:tcTxStyle/>
    </a:lastCol>
    <a:firstCol>
      <a:tcTxStyle b="on" i="off">
        <a:font>
          <a:latin typeface="Arial"/>
          <a:ea typeface="Arial"/>
          <a:cs typeface="Arial"/>
        </a:font>
        <a:srgbClr val="FFFFFF"/>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fill>
          <a:solidFill>
            <a:srgbClr val="0277BD"/>
          </a:solidFill>
        </a:fill>
      </a:tcStyle>
    </a:firstCol>
    <a:lastRow>
      <a:tcTxStyle b="on" i="off">
        <a:font>
          <a:latin typeface="Arial"/>
          <a:ea typeface="Arial"/>
          <a:cs typeface="Arial"/>
        </a:font>
        <a:srgbClr val="FFFFFF"/>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fill>
          <a:solidFill>
            <a:srgbClr val="0277BD"/>
          </a:solidFill>
        </a:fill>
      </a:tcStyle>
    </a:lastRow>
    <a:seCell>
      <a:tcTxStyle/>
    </a:seCell>
    <a:swCell>
      <a:tcTxStyle/>
    </a:swCell>
    <a:firstRow>
      <a:tcTxStyle b="on" i="off">
        <a:font>
          <a:latin typeface="Arial"/>
          <a:ea typeface="Arial"/>
          <a:cs typeface="Arial"/>
        </a:font>
        <a:srgbClr val="FFFFFF"/>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fill>
          <a:solidFill>
            <a:srgbClr val="0277BD"/>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slide" Target="slides/slide34.xml"/><Relationship Id="rId103" Type="http://schemas.openxmlformats.org/officeDocument/2006/relationships/font" Target="fonts/HelveticaNeueLight-boldItalic.fntdata"/><Relationship Id="rId102" Type="http://schemas.openxmlformats.org/officeDocument/2006/relationships/font" Target="fonts/HelveticaNeueLight-italic.fntdata"/><Relationship Id="rId101" Type="http://schemas.openxmlformats.org/officeDocument/2006/relationships/font" Target="fonts/HelveticaNeueLight-bold.fntdata"/><Relationship Id="rId100" Type="http://schemas.openxmlformats.org/officeDocument/2006/relationships/font" Target="fonts/HelveticaNeueLight-regular.fntdata"/><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32" Type="http://schemas.openxmlformats.org/officeDocument/2006/relationships/slide" Target="slides/slide17.xml"/><Relationship Id="rId35" Type="http://schemas.openxmlformats.org/officeDocument/2006/relationships/slide" Target="slides/slide20.xml"/><Relationship Id="rId34" Type="http://schemas.openxmlformats.org/officeDocument/2006/relationships/slide" Target="slides/slide19.xml"/><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20" Type="http://schemas.openxmlformats.org/officeDocument/2006/relationships/slide" Target="slides/slide5.xml"/><Relationship Id="rId22" Type="http://schemas.openxmlformats.org/officeDocument/2006/relationships/slide" Target="slides/slide7.xml"/><Relationship Id="rId21" Type="http://schemas.openxmlformats.org/officeDocument/2006/relationships/slide" Target="slides/slide6.xml"/><Relationship Id="rId24" Type="http://schemas.openxmlformats.org/officeDocument/2006/relationships/slide" Target="slides/slide9.xml"/><Relationship Id="rId23" Type="http://schemas.openxmlformats.org/officeDocument/2006/relationships/slide" Target="slides/slide8.xml"/><Relationship Id="rId26" Type="http://schemas.openxmlformats.org/officeDocument/2006/relationships/slide" Target="slides/slide11.xml"/><Relationship Id="rId25" Type="http://schemas.openxmlformats.org/officeDocument/2006/relationships/slide" Target="slides/slide10.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95" Type="http://schemas.openxmlformats.org/officeDocument/2006/relationships/font" Target="fonts/GoogleSansMedium-boldItalic.fntdata"/><Relationship Id="rId94" Type="http://schemas.openxmlformats.org/officeDocument/2006/relationships/font" Target="fonts/GoogleSansMedium-italic.fntdata"/><Relationship Id="rId97" Type="http://schemas.openxmlformats.org/officeDocument/2006/relationships/font" Target="fonts/GoogleSans-bold.fntdata"/><Relationship Id="rId96" Type="http://schemas.openxmlformats.org/officeDocument/2006/relationships/font" Target="fonts/GoogleSans-regular.fntdata"/><Relationship Id="rId11" Type="http://schemas.openxmlformats.org/officeDocument/2006/relationships/slideMaster" Target="slideMasters/slideMaster8.xml"/><Relationship Id="rId99" Type="http://schemas.openxmlformats.org/officeDocument/2006/relationships/font" Target="fonts/GoogleSans-boldItalic.fntdata"/><Relationship Id="rId10" Type="http://schemas.openxmlformats.org/officeDocument/2006/relationships/slideMaster" Target="slideMasters/slideMaster7.xml"/><Relationship Id="rId98" Type="http://schemas.openxmlformats.org/officeDocument/2006/relationships/font" Target="fonts/GoogleSans-italic.fnt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Roboto-boldItalic.fntdata"/><Relationship Id="rId90" Type="http://schemas.openxmlformats.org/officeDocument/2006/relationships/font" Target="fonts/Roboto-italic.fntdata"/><Relationship Id="rId93" Type="http://schemas.openxmlformats.org/officeDocument/2006/relationships/font" Target="fonts/GoogleSansMedium-bold.fntdata"/><Relationship Id="rId92" Type="http://schemas.openxmlformats.org/officeDocument/2006/relationships/font" Target="fonts/GoogleSansMedium-regular.fntdata"/><Relationship Id="rId15" Type="http://schemas.openxmlformats.org/officeDocument/2006/relationships/notesMaster" Target="notesMasters/notesMaster1.xml"/><Relationship Id="rId14" Type="http://schemas.openxmlformats.org/officeDocument/2006/relationships/slideMaster" Target="slideMasters/slideMaster11.xml"/><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 Id="rId84" Type="http://schemas.openxmlformats.org/officeDocument/2006/relationships/slide" Target="slides/slide69.xml"/><Relationship Id="rId83" Type="http://schemas.openxmlformats.org/officeDocument/2006/relationships/slide" Target="slides/slide68.xml"/><Relationship Id="rId86" Type="http://schemas.openxmlformats.org/officeDocument/2006/relationships/slide" Target="slides/slide71.xml"/><Relationship Id="rId85" Type="http://schemas.openxmlformats.org/officeDocument/2006/relationships/slide" Target="slides/slide70.xml"/><Relationship Id="rId88" Type="http://schemas.openxmlformats.org/officeDocument/2006/relationships/font" Target="fonts/Roboto-regular.fntdata"/><Relationship Id="rId87" Type="http://schemas.openxmlformats.org/officeDocument/2006/relationships/slide" Target="slides/slide72.xml"/><Relationship Id="rId89" Type="http://schemas.openxmlformats.org/officeDocument/2006/relationships/font" Target="fonts/Roboto-bold.fntdata"/><Relationship Id="rId80" Type="http://schemas.openxmlformats.org/officeDocument/2006/relationships/slide" Target="slides/slide65.xml"/><Relationship Id="rId82" Type="http://schemas.openxmlformats.org/officeDocument/2006/relationships/slide" Target="slides/slide67.xml"/><Relationship Id="rId81" Type="http://schemas.openxmlformats.org/officeDocument/2006/relationships/slide" Target="slides/slide66.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8.xml"/><Relationship Id="rId72" Type="http://schemas.openxmlformats.org/officeDocument/2006/relationships/slide" Target="slides/slide57.xml"/><Relationship Id="rId75" Type="http://schemas.openxmlformats.org/officeDocument/2006/relationships/slide" Target="slides/slide60.xml"/><Relationship Id="rId74" Type="http://schemas.openxmlformats.org/officeDocument/2006/relationships/slide" Target="slides/slide59.xml"/><Relationship Id="rId77" Type="http://schemas.openxmlformats.org/officeDocument/2006/relationships/slide" Target="slides/slide62.xml"/><Relationship Id="rId76" Type="http://schemas.openxmlformats.org/officeDocument/2006/relationships/slide" Target="slides/slide61.xml"/><Relationship Id="rId79" Type="http://schemas.openxmlformats.org/officeDocument/2006/relationships/slide" Target="slides/slide64.xml"/><Relationship Id="rId78" Type="http://schemas.openxmlformats.org/officeDocument/2006/relationships/slide" Target="slides/slide63.xml"/><Relationship Id="rId71" Type="http://schemas.openxmlformats.org/officeDocument/2006/relationships/slide" Target="slides/slide56.xml"/><Relationship Id="rId70" Type="http://schemas.openxmlformats.org/officeDocument/2006/relationships/slide" Target="slides/slide55.xml"/><Relationship Id="rId62" Type="http://schemas.openxmlformats.org/officeDocument/2006/relationships/slide" Target="slides/slide47.xml"/><Relationship Id="rId61" Type="http://schemas.openxmlformats.org/officeDocument/2006/relationships/slide" Target="slides/slide46.xml"/><Relationship Id="rId64" Type="http://schemas.openxmlformats.org/officeDocument/2006/relationships/slide" Target="slides/slide49.xml"/><Relationship Id="rId63" Type="http://schemas.openxmlformats.org/officeDocument/2006/relationships/slide" Target="slides/slide48.xml"/><Relationship Id="rId66" Type="http://schemas.openxmlformats.org/officeDocument/2006/relationships/slide" Target="slides/slide51.xml"/><Relationship Id="rId65" Type="http://schemas.openxmlformats.org/officeDocument/2006/relationships/slide" Target="slides/slide50.xml"/><Relationship Id="rId68" Type="http://schemas.openxmlformats.org/officeDocument/2006/relationships/slide" Target="slides/slide53.xml"/><Relationship Id="rId67" Type="http://schemas.openxmlformats.org/officeDocument/2006/relationships/slide" Target="slides/slide52.xml"/><Relationship Id="rId60" Type="http://schemas.openxmlformats.org/officeDocument/2006/relationships/slide" Target="slides/slide45.xml"/><Relationship Id="rId69" Type="http://schemas.openxmlformats.org/officeDocument/2006/relationships/slide" Target="slides/slide54.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55" Type="http://schemas.openxmlformats.org/officeDocument/2006/relationships/slide" Target="slides/slide40.xml"/><Relationship Id="rId54" Type="http://schemas.openxmlformats.org/officeDocument/2006/relationships/slide" Target="slides/slide39.xml"/><Relationship Id="rId57" Type="http://schemas.openxmlformats.org/officeDocument/2006/relationships/slide" Target="slides/slide42.xml"/><Relationship Id="rId56" Type="http://schemas.openxmlformats.org/officeDocument/2006/relationships/slide" Target="slides/slide41.xml"/><Relationship Id="rId59" Type="http://schemas.openxmlformats.org/officeDocument/2006/relationships/slide" Target="slides/slide44.xml"/><Relationship Id="rId58"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research/stocks/private/snapshot.asp?privcapId=818023" TargetMode="External"/><Relationship Id="rId3" Type="http://schemas.openxmlformats.org/officeDocument/2006/relationships/hyperlink" Target="https://docs.google.com/document/d/1a-OlllgOy5tcIX6j62EMEe_7VjW6K3GfICXG1LxLl4U/edit#heading=h.kxwyl2xcy6z6"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5ad3a5b6b_1_7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5ad3a5b6b_1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a5ad3a5b6b_1_13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a5ad3a5b6b_1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d367bbec96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d367bbec96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That’s why we created </a:t>
            </a:r>
            <a:r>
              <a:rPr b="1" lang="en">
                <a:solidFill>
                  <a:schemeClr val="dk1"/>
                </a:solidFill>
                <a:latin typeface="Google Sans"/>
                <a:ea typeface="Google Sans"/>
                <a:cs typeface="Google Sans"/>
                <a:sym typeface="Google Sans"/>
              </a:rPr>
              <a:t>Vertex AI, </a:t>
            </a:r>
            <a:r>
              <a:rPr lang="en">
                <a:solidFill>
                  <a:schemeClr val="dk1"/>
                </a:solidFill>
                <a:latin typeface="Google Sans"/>
                <a:ea typeface="Google Sans"/>
                <a:cs typeface="Google Sans"/>
                <a:sym typeface="Google Sans"/>
              </a:rPr>
              <a:t>a new managed machine learning platform to help you accelerate experimentation and deployment of AI models.</a:t>
            </a:r>
            <a:r>
              <a:rPr b="1" lang="en">
                <a:solidFill>
                  <a:schemeClr val="dk1"/>
                </a:solidFill>
                <a:latin typeface="Google Sans"/>
                <a:ea typeface="Google Sans"/>
                <a:cs typeface="Google Sans"/>
                <a:sym typeface="Google Sans"/>
              </a:rPr>
              <a:t> </a:t>
            </a:r>
            <a:endParaRPr b="1">
              <a:solidFill>
                <a:schemeClr val="dk1"/>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b="1">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You heard about this a bit in the Developer Keynote, I wanted to take this opportunity to get into more product details.  </a:t>
            </a:r>
            <a:r>
              <a:rPr b="1" lang="en">
                <a:solidFill>
                  <a:schemeClr val="dk1"/>
                </a:solidFill>
                <a:latin typeface="Google Sans"/>
                <a:ea typeface="Google Sans"/>
                <a:cs typeface="Google Sans"/>
                <a:sym typeface="Google Sans"/>
              </a:rPr>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d367bbec96_0_4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d367bbec96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There are many users within an organization who have a part to play in the ML lifecycle. Consider a product manager, who can simply type a natural language query using our Data QnA to pull necessary insights from BigQuery. To a data scientist who dabbles with different aspects of building and validating models. To an ML engineer who is responsible for the model to work without issues to end users in production systems. There are several users with different needs, and we have thoughtfully built a comprehensive platform to serve them all.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d367bbec96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d367bbec96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We’re making ML easier at every stage of the Developer workflow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Vertex AI has tools that span this entire workflow</a:t>
            </a:r>
            <a:endParaRPr>
              <a:solidFill>
                <a:schemeClr val="dk1"/>
              </a:solidFill>
              <a:latin typeface="Google Sans"/>
              <a:ea typeface="Google Sans"/>
              <a:cs typeface="Google Sans"/>
              <a:sym typeface="Google Sans"/>
            </a:endParaRPr>
          </a:p>
          <a:p>
            <a:pPr indent="-317500" lvl="1" marL="9144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From Data labeling, notebooks and models within a single console experience, to prediction tools and continuous monitoring. </a:t>
            </a:r>
            <a:endParaRPr>
              <a:solidFill>
                <a:schemeClr val="dk1"/>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All of these offerings may be familiar to you, but what really distinguishes Vertex AI is the introduction of </a:t>
            </a:r>
            <a:r>
              <a:rPr b="1" lang="en">
                <a:solidFill>
                  <a:schemeClr val="dk1"/>
                </a:solidFill>
                <a:latin typeface="Google Sans"/>
                <a:ea typeface="Google Sans"/>
                <a:cs typeface="Google Sans"/>
                <a:sym typeface="Google Sans"/>
              </a:rPr>
              <a:t>new MLOPs features.</a:t>
            </a:r>
            <a:r>
              <a:rPr lang="en">
                <a:solidFill>
                  <a:schemeClr val="dk1"/>
                </a:solidFill>
                <a:latin typeface="Google Sans"/>
                <a:ea typeface="Google Sans"/>
                <a:cs typeface="Google Sans"/>
                <a:sym typeface="Google Sans"/>
              </a:rP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d367bbec96_0_5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d367bbec96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d367bbec96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d367bbec96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Why use managed datasets?</a:t>
            </a:r>
            <a:endParaRPr sz="1000">
              <a:solidFill>
                <a:schemeClr val="dk1"/>
              </a:solidFill>
            </a:endParaRPr>
          </a:p>
          <a:p>
            <a:pPr indent="-292100" lvl="0" marL="457200" rtl="0" algn="l">
              <a:lnSpc>
                <a:spcPct val="150000"/>
              </a:lnSpc>
              <a:spcBef>
                <a:spcPts val="0"/>
              </a:spcBef>
              <a:spcAft>
                <a:spcPts val="0"/>
              </a:spcAft>
              <a:buClr>
                <a:srgbClr val="121215"/>
              </a:buClr>
              <a:buSzPts val="1000"/>
              <a:buFont typeface="Google Sans"/>
              <a:buChar char="●"/>
            </a:pPr>
            <a:r>
              <a:rPr lang="en" sz="1000">
                <a:solidFill>
                  <a:srgbClr val="121215"/>
                </a:solidFill>
                <a:latin typeface="Google Sans"/>
                <a:ea typeface="Google Sans"/>
                <a:cs typeface="Google Sans"/>
                <a:sym typeface="Google Sans"/>
              </a:rPr>
              <a:t>Discoverable from a central place</a:t>
            </a:r>
            <a:endParaRPr sz="1000">
              <a:solidFill>
                <a:srgbClr val="121215"/>
              </a:solidFill>
              <a:latin typeface="Google Sans"/>
              <a:ea typeface="Google Sans"/>
              <a:cs typeface="Google Sans"/>
              <a:sym typeface="Google Sans"/>
            </a:endParaRPr>
          </a:p>
          <a:p>
            <a:pPr indent="-292100" lvl="0" marL="457200" rtl="0" algn="l">
              <a:lnSpc>
                <a:spcPct val="150000"/>
              </a:lnSpc>
              <a:spcBef>
                <a:spcPts val="0"/>
              </a:spcBef>
              <a:spcAft>
                <a:spcPts val="0"/>
              </a:spcAft>
              <a:buClr>
                <a:srgbClr val="121215"/>
              </a:buClr>
              <a:buSzPts val="1000"/>
              <a:buFont typeface="Google Sans"/>
              <a:buChar char="●"/>
            </a:pPr>
            <a:r>
              <a:rPr lang="en" sz="1000">
                <a:solidFill>
                  <a:srgbClr val="121215"/>
                </a:solidFill>
                <a:latin typeface="Google Sans"/>
                <a:ea typeface="Google Sans"/>
                <a:cs typeface="Google Sans"/>
                <a:sym typeface="Google Sans"/>
              </a:rPr>
              <a:t>Lineage tracking</a:t>
            </a:r>
            <a:endParaRPr sz="1000">
              <a:solidFill>
                <a:srgbClr val="121215"/>
              </a:solidFill>
              <a:latin typeface="Google Sans"/>
              <a:ea typeface="Google Sans"/>
              <a:cs typeface="Google Sans"/>
              <a:sym typeface="Google Sans"/>
            </a:endParaRPr>
          </a:p>
          <a:p>
            <a:pPr indent="-292100" lvl="0" marL="457200" rtl="0" algn="l">
              <a:lnSpc>
                <a:spcPct val="150000"/>
              </a:lnSpc>
              <a:spcBef>
                <a:spcPts val="0"/>
              </a:spcBef>
              <a:spcAft>
                <a:spcPts val="0"/>
              </a:spcAft>
              <a:buClr>
                <a:srgbClr val="121215"/>
              </a:buClr>
              <a:buSzPts val="1000"/>
              <a:buFont typeface="Google Sans"/>
              <a:buChar char="●"/>
            </a:pPr>
            <a:r>
              <a:rPr lang="en" sz="1000">
                <a:solidFill>
                  <a:srgbClr val="121215"/>
                </a:solidFill>
                <a:latin typeface="Google Sans"/>
                <a:ea typeface="Google Sans"/>
                <a:cs typeface="Google Sans"/>
                <a:sym typeface="Google Sans"/>
              </a:rPr>
              <a:t>Annotation UI</a:t>
            </a:r>
            <a:endParaRPr sz="1000">
              <a:solidFill>
                <a:srgbClr val="121215"/>
              </a:solidFill>
              <a:latin typeface="Google Sans"/>
              <a:ea typeface="Google Sans"/>
              <a:cs typeface="Google Sans"/>
              <a:sym typeface="Google Sans"/>
            </a:endParaRPr>
          </a:p>
          <a:p>
            <a:pPr indent="-292100" lvl="0" marL="457200" rtl="0" algn="l">
              <a:lnSpc>
                <a:spcPct val="150000"/>
              </a:lnSpc>
              <a:spcBef>
                <a:spcPts val="0"/>
              </a:spcBef>
              <a:spcAft>
                <a:spcPts val="0"/>
              </a:spcAft>
              <a:buClr>
                <a:srgbClr val="121215"/>
              </a:buClr>
              <a:buSzPts val="1000"/>
              <a:buFont typeface="Google Sans"/>
              <a:buChar char="●"/>
            </a:pPr>
            <a:r>
              <a:rPr lang="en" sz="1000">
                <a:solidFill>
                  <a:srgbClr val="121215"/>
                </a:solidFill>
                <a:latin typeface="Google Sans"/>
                <a:ea typeface="Google Sans"/>
                <a:cs typeface="Google Sans"/>
                <a:sym typeface="Google Sans"/>
              </a:rPr>
              <a:t>Integrated data labeling</a:t>
            </a:r>
            <a:endParaRPr>
              <a:solidFill>
                <a:srgbClr val="202124"/>
              </a:solidFill>
            </a:endParaRPr>
          </a:p>
          <a:p>
            <a:pPr indent="0" lvl="0" marL="0" rtl="0" algn="l">
              <a:spcBef>
                <a:spcPts val="0"/>
              </a:spcBef>
              <a:spcAft>
                <a:spcPts val="0"/>
              </a:spcAft>
              <a:buClr>
                <a:schemeClr val="dk1"/>
              </a:buClr>
              <a:buSzPts val="1100"/>
              <a:buFont typeface="Arial"/>
              <a:buNone/>
            </a:pPr>
            <a:r>
              <a:t/>
            </a:r>
            <a:endParaRPr>
              <a:solidFill>
                <a:srgbClr val="202124"/>
              </a:solidFill>
            </a:endParaRPr>
          </a:p>
          <a:p>
            <a:pPr indent="0" lvl="0" marL="0" rtl="0" algn="l">
              <a:spcBef>
                <a:spcPts val="0"/>
              </a:spcBef>
              <a:spcAft>
                <a:spcPts val="0"/>
              </a:spcAft>
              <a:buClr>
                <a:schemeClr val="dk1"/>
              </a:buClr>
              <a:buSzPts val="1100"/>
              <a:buFont typeface="Arial"/>
              <a:buNone/>
            </a:pPr>
            <a:r>
              <a:rPr lang="en">
                <a:solidFill>
                  <a:srgbClr val="202124"/>
                </a:solidFill>
              </a:rPr>
              <a:t>AutoML:</a:t>
            </a:r>
            <a:endParaRPr>
              <a:solidFill>
                <a:srgbClr val="202124"/>
              </a:solidFill>
            </a:endParaRPr>
          </a:p>
          <a:p>
            <a:pPr indent="-317500" lvl="0" marL="457200" rtl="0" algn="l">
              <a:spcBef>
                <a:spcPts val="0"/>
              </a:spcBef>
              <a:spcAft>
                <a:spcPts val="0"/>
              </a:spcAft>
              <a:buClr>
                <a:srgbClr val="202124"/>
              </a:buClr>
              <a:buSzPts val="1400"/>
              <a:buChar char="●"/>
            </a:pPr>
            <a:r>
              <a:rPr lang="en">
                <a:solidFill>
                  <a:srgbClr val="202124"/>
                </a:solidFill>
              </a:rPr>
              <a:t>Point to your managed dataset</a:t>
            </a:r>
            <a:endParaRPr>
              <a:solidFill>
                <a:srgbClr val="202124"/>
              </a:solidFill>
            </a:endParaRPr>
          </a:p>
          <a:p>
            <a:pPr indent="-317500" lvl="0" marL="457200" rtl="0" algn="l">
              <a:spcBef>
                <a:spcPts val="0"/>
              </a:spcBef>
              <a:spcAft>
                <a:spcPts val="0"/>
              </a:spcAft>
              <a:buClr>
                <a:srgbClr val="202124"/>
              </a:buClr>
              <a:buSzPts val="1400"/>
              <a:buChar char="●"/>
            </a:pPr>
            <a:r>
              <a:rPr lang="en">
                <a:solidFill>
                  <a:srgbClr val="202124"/>
                </a:solidFill>
              </a:rPr>
              <a:t>Kick off training job in the UI or programmatically via SDK</a:t>
            </a:r>
            <a:endParaRPr>
              <a:solidFill>
                <a:srgbClr val="202124"/>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Custom model code: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Vertex AI passes training metadata to your custom training code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Choose from pre-built containers for training, or provide your own custom Docker container with training code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d367bbec96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d367bbec96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d367bbec96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d367bbec96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talking points from Winston: serverless, enterprise security, scalable distributed training, job queuing, built-in logging and monitoring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d367bbec96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d367bbec96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Regardless of whether you train with AutoML or your own custom model code, deployed models show up in the same place in the Vertex console and are accessible via the same API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d367bbec96_0_6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d367bbec96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Font typeface="Arial"/>
              <a:buNone/>
            </a:pPr>
            <a:r>
              <a:rPr lang="en">
                <a:solidFill>
                  <a:srgbClr val="434343"/>
                </a:solidFill>
                <a:latin typeface="Roboto"/>
                <a:ea typeface="Roboto"/>
                <a:cs typeface="Roboto"/>
                <a:sym typeface="Roboto"/>
              </a:rPr>
              <a:t>When it comes to building a model, there are three ways to do it.</a:t>
            </a:r>
            <a:endParaRPr>
              <a:solidFill>
                <a:schemeClr val="dk1"/>
              </a:solidFill>
            </a:endParaRPr>
          </a:p>
          <a:p>
            <a:pPr indent="-298450" lvl="0" marL="457200" rtl="0" algn="l">
              <a:lnSpc>
                <a:spcPct val="115000"/>
              </a:lnSpc>
              <a:spcBef>
                <a:spcPts val="0"/>
              </a:spcBef>
              <a:spcAft>
                <a:spcPts val="0"/>
              </a:spcAft>
              <a:buClr>
                <a:srgbClr val="434343"/>
              </a:buClr>
              <a:buSzPts val="1100"/>
              <a:buFont typeface="Roboto"/>
              <a:buAutoNum type="arabicPeriod"/>
            </a:pPr>
            <a:r>
              <a:rPr lang="en">
                <a:solidFill>
                  <a:srgbClr val="434343"/>
                </a:solidFill>
                <a:latin typeface="Roboto"/>
                <a:ea typeface="Roboto"/>
                <a:cs typeface="Roboto"/>
                <a:sym typeface="Roboto"/>
              </a:rPr>
              <a:t>BigQuery ML: if your data is in BQ, and the user is comfortable with SQL, then they can train a pre-canned model on their dataset using a simple SQL query. </a:t>
            </a:r>
            <a:endParaRPr>
              <a:solidFill>
                <a:schemeClr val="dk1"/>
              </a:solidFill>
            </a:endParaRPr>
          </a:p>
          <a:p>
            <a:pPr indent="-298450" lvl="0" marL="457200" rtl="0" algn="l">
              <a:lnSpc>
                <a:spcPct val="115000"/>
              </a:lnSpc>
              <a:spcBef>
                <a:spcPts val="0"/>
              </a:spcBef>
              <a:spcAft>
                <a:spcPts val="0"/>
              </a:spcAft>
              <a:buClr>
                <a:srgbClr val="434343"/>
              </a:buClr>
              <a:buSzPts val="1100"/>
              <a:buFont typeface="Roboto"/>
              <a:buAutoNum type="arabicPeriod"/>
            </a:pPr>
            <a:r>
              <a:rPr lang="en">
                <a:solidFill>
                  <a:srgbClr val="434343"/>
                </a:solidFill>
                <a:latin typeface="Roboto"/>
                <a:ea typeface="Roboto"/>
                <a:cs typeface="Roboto"/>
                <a:sym typeface="Roboto"/>
              </a:rPr>
              <a:t>Next up, AutoML: If the user wants to apply deep learning techniques to build custom models - for a wide variety of structured and unstructured data types, AutoML is a handy tool. It uses a simple neural architecture search technique to build models in a simple point-and-click workflow. No coding required. Some of the models can also be exported to be deployed at the edge. </a:t>
            </a:r>
            <a:endParaRPr>
              <a:solidFill>
                <a:schemeClr val="dk1"/>
              </a:solidFill>
            </a:endParaRPr>
          </a:p>
          <a:p>
            <a:pPr indent="-298450" lvl="0" marL="457200" rtl="0" algn="l">
              <a:lnSpc>
                <a:spcPct val="115000"/>
              </a:lnSpc>
              <a:spcBef>
                <a:spcPts val="0"/>
              </a:spcBef>
              <a:spcAft>
                <a:spcPts val="0"/>
              </a:spcAft>
              <a:buClr>
                <a:srgbClr val="434343"/>
              </a:buClr>
              <a:buSzPts val="1100"/>
              <a:buFont typeface="Roboto"/>
              <a:buAutoNum type="arabicPeriod"/>
            </a:pPr>
            <a:r>
              <a:rPr lang="en">
                <a:solidFill>
                  <a:srgbClr val="434343"/>
                </a:solidFill>
                <a:latin typeface="Roboto"/>
                <a:ea typeface="Roboto"/>
                <a:cs typeface="Roboto"/>
                <a:sym typeface="Roboto"/>
              </a:rPr>
              <a:t>Lastly, AI Platform Training: AI Platform provides a set of pre-built algorithms, and allows users to bring their custom code to train models. </a:t>
            </a:r>
            <a:endParaRPr>
              <a:solidFill>
                <a:schemeClr val="dk1"/>
              </a:solidFill>
            </a:endParaRPr>
          </a:p>
          <a:p>
            <a:pPr indent="0" lvl="0" marL="0" rtl="0" algn="l">
              <a:spcBef>
                <a:spcPts val="0"/>
              </a:spcBef>
              <a:spcAft>
                <a:spcPts val="0"/>
              </a:spcAft>
              <a:buNone/>
            </a:pPr>
            <a:r>
              <a:rPr lang="en">
                <a:solidFill>
                  <a:schemeClr val="dk1"/>
                </a:solidFill>
              </a:rPr>
              <a:t>Regardless of the training method, users can deploy the trained models with ease using AI Platform Prediction service.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a5ad3a5b6b_1_10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a5ad3a5b6b_1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d367bbec96_0_8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d367bbec96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db1abecc5e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db1abecc5e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You can now manage your models with confidence using our </a:t>
            </a:r>
            <a:r>
              <a:rPr b="1" lang="en">
                <a:solidFill>
                  <a:schemeClr val="dk1"/>
                </a:solidFill>
                <a:latin typeface="Google Sans"/>
                <a:ea typeface="Google Sans"/>
                <a:cs typeface="Google Sans"/>
                <a:sym typeface="Google Sans"/>
              </a:rPr>
              <a:t>MLOps suite</a:t>
            </a:r>
            <a:r>
              <a:rPr lang="en">
                <a:solidFill>
                  <a:schemeClr val="dk1"/>
                </a:solidFill>
                <a:latin typeface="Google Sans"/>
                <a:ea typeface="Google Sans"/>
                <a:cs typeface="Google Sans"/>
                <a:sym typeface="Google Sans"/>
              </a:rPr>
              <a:t>, to remove the complexity of robust self-service model maintenance and repeatability.</a:t>
            </a:r>
            <a:endParaRPr>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First, </a:t>
            </a:r>
            <a:r>
              <a:rPr b="1" lang="en">
                <a:solidFill>
                  <a:schemeClr val="dk1"/>
                </a:solidFill>
                <a:latin typeface="Google Sans"/>
                <a:ea typeface="Google Sans"/>
                <a:cs typeface="Google Sans"/>
                <a:sym typeface="Google Sans"/>
              </a:rPr>
              <a:t>experimentation</a:t>
            </a:r>
            <a:r>
              <a:rPr lang="en">
                <a:solidFill>
                  <a:schemeClr val="dk1"/>
                </a:solidFill>
                <a:latin typeface="Google Sans"/>
                <a:ea typeface="Google Sans"/>
                <a:cs typeface="Google Sans"/>
                <a:sym typeface="Google Sans"/>
              </a:rPr>
              <a:t> is a crucial component of ML to build the most optimal models.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You need tools that embrace the trial and error nature of ML and help you and your team track and manage your experiment. </a:t>
            </a:r>
            <a:endParaRPr>
              <a:solidFill>
                <a:schemeClr val="dk1"/>
              </a:solidFill>
              <a:latin typeface="Google Sans"/>
              <a:ea typeface="Google Sans"/>
              <a:cs typeface="Google Sans"/>
              <a:sym typeface="Google Sans"/>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b="1" lang="en">
                <a:solidFill>
                  <a:schemeClr val="dk1"/>
                </a:solidFill>
                <a:latin typeface="Google Sans"/>
                <a:ea typeface="Google Sans"/>
                <a:cs typeface="Google Sans"/>
                <a:sym typeface="Google Sans"/>
              </a:rPr>
              <a:t>With this in mind, we created the Vertex Feature Store.  </a:t>
            </a:r>
            <a:endParaRPr b="1">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It serves as the data source for experimentation, continuous training and online serving</a:t>
            </a:r>
            <a:endParaRPr>
              <a:solidFill>
                <a:schemeClr val="dk1"/>
              </a:solidFill>
              <a:latin typeface="Google Sans"/>
              <a:ea typeface="Google Sans"/>
              <a:cs typeface="Google Sans"/>
              <a:sym typeface="Google Sans"/>
            </a:endParaRPr>
          </a:p>
          <a:p>
            <a:pPr indent="-317500" lvl="1" marL="9144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This way you avoid training-serving skew, help </a:t>
            </a:r>
            <a:r>
              <a:rPr lang="en">
                <a:solidFill>
                  <a:schemeClr val="dk1"/>
                </a:solidFill>
                <a:latin typeface="Google Sans"/>
                <a:ea typeface="Google Sans"/>
                <a:cs typeface="Google Sans"/>
                <a:sym typeface="Google Sans"/>
              </a:rPr>
              <a:t>prevent</a:t>
            </a:r>
            <a:r>
              <a:rPr lang="en">
                <a:solidFill>
                  <a:schemeClr val="dk1"/>
                </a:solidFill>
                <a:latin typeface="Google Sans"/>
                <a:ea typeface="Google Sans"/>
                <a:cs typeface="Google Sans"/>
                <a:sym typeface="Google Sans"/>
              </a:rPr>
              <a:t> bias and ensure that up-to date feature values are served.</a:t>
            </a:r>
            <a:endParaRPr>
              <a:solidFill>
                <a:schemeClr val="dk1"/>
              </a:solidFill>
              <a:latin typeface="Google Sans"/>
              <a:ea typeface="Google Sans"/>
              <a:cs typeface="Google Sans"/>
              <a:sym typeface="Google Sans"/>
            </a:endParaRPr>
          </a:p>
          <a:p>
            <a:pPr indent="0" lvl="0" marL="457200" rtl="0" algn="l">
              <a:spcBef>
                <a:spcPts val="0"/>
              </a:spcBef>
              <a:spcAft>
                <a:spcPts val="0"/>
              </a:spcAft>
              <a:buNone/>
            </a:pPr>
            <a:r>
              <a:t/>
            </a:r>
            <a:endParaRPr>
              <a:solidFill>
                <a:schemeClr val="dk1"/>
              </a:solidFill>
              <a:latin typeface="Google Sans"/>
              <a:ea typeface="Google Sans"/>
              <a:cs typeface="Google Sans"/>
              <a:sym typeface="Google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db1abecc5e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db1abecc5e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You can now manage your models with confidence using our </a:t>
            </a:r>
            <a:r>
              <a:rPr b="1" lang="en">
                <a:solidFill>
                  <a:schemeClr val="dk1"/>
                </a:solidFill>
                <a:latin typeface="Google Sans"/>
                <a:ea typeface="Google Sans"/>
                <a:cs typeface="Google Sans"/>
                <a:sym typeface="Google Sans"/>
              </a:rPr>
              <a:t>MLOps suite</a:t>
            </a:r>
            <a:r>
              <a:rPr lang="en">
                <a:solidFill>
                  <a:schemeClr val="dk1"/>
                </a:solidFill>
                <a:latin typeface="Google Sans"/>
                <a:ea typeface="Google Sans"/>
                <a:cs typeface="Google Sans"/>
                <a:sym typeface="Google Sans"/>
              </a:rPr>
              <a:t>, to remove the complexity of robust self-service model maintenance and repeatability.</a:t>
            </a:r>
            <a:endParaRPr>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First, </a:t>
            </a:r>
            <a:r>
              <a:rPr b="1" lang="en">
                <a:solidFill>
                  <a:schemeClr val="dk1"/>
                </a:solidFill>
                <a:latin typeface="Google Sans"/>
                <a:ea typeface="Google Sans"/>
                <a:cs typeface="Google Sans"/>
                <a:sym typeface="Google Sans"/>
              </a:rPr>
              <a:t>experimentation</a:t>
            </a:r>
            <a:r>
              <a:rPr lang="en">
                <a:solidFill>
                  <a:schemeClr val="dk1"/>
                </a:solidFill>
                <a:latin typeface="Google Sans"/>
                <a:ea typeface="Google Sans"/>
                <a:cs typeface="Google Sans"/>
                <a:sym typeface="Google Sans"/>
              </a:rPr>
              <a:t> is a crucial component of ML to build the most optimal models.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You need tools that embrace the trial and error nature of ML and help you and your team track and manage your experiment. </a:t>
            </a:r>
            <a:endParaRPr>
              <a:solidFill>
                <a:schemeClr val="dk1"/>
              </a:solidFill>
              <a:latin typeface="Google Sans"/>
              <a:ea typeface="Google Sans"/>
              <a:cs typeface="Google Sans"/>
              <a:sym typeface="Google Sans"/>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b="1" lang="en">
                <a:solidFill>
                  <a:schemeClr val="dk1"/>
                </a:solidFill>
                <a:latin typeface="Google Sans"/>
                <a:ea typeface="Google Sans"/>
                <a:cs typeface="Google Sans"/>
                <a:sym typeface="Google Sans"/>
              </a:rPr>
              <a:t>With this in mind, we created the Vertex Feature Store.  </a:t>
            </a:r>
            <a:endParaRPr b="1">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It serves as the data source for experimentation, continuous training and online serving</a:t>
            </a:r>
            <a:endParaRPr>
              <a:solidFill>
                <a:schemeClr val="dk1"/>
              </a:solidFill>
              <a:latin typeface="Google Sans"/>
              <a:ea typeface="Google Sans"/>
              <a:cs typeface="Google Sans"/>
              <a:sym typeface="Google Sans"/>
            </a:endParaRPr>
          </a:p>
          <a:p>
            <a:pPr indent="-317500" lvl="1" marL="9144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This way you avoid training-serving skew, help </a:t>
            </a:r>
            <a:r>
              <a:rPr lang="en">
                <a:solidFill>
                  <a:schemeClr val="dk1"/>
                </a:solidFill>
                <a:latin typeface="Google Sans"/>
                <a:ea typeface="Google Sans"/>
                <a:cs typeface="Google Sans"/>
                <a:sym typeface="Google Sans"/>
              </a:rPr>
              <a:t>prevent</a:t>
            </a:r>
            <a:r>
              <a:rPr lang="en">
                <a:solidFill>
                  <a:schemeClr val="dk1"/>
                </a:solidFill>
                <a:latin typeface="Google Sans"/>
                <a:ea typeface="Google Sans"/>
                <a:cs typeface="Google Sans"/>
                <a:sym typeface="Google Sans"/>
              </a:rPr>
              <a:t> bias and ensure that up-to date feature values are served.</a:t>
            </a:r>
            <a:endParaRPr>
              <a:solidFill>
                <a:schemeClr val="dk1"/>
              </a:solidFill>
              <a:latin typeface="Google Sans"/>
              <a:ea typeface="Google Sans"/>
              <a:cs typeface="Google Sans"/>
              <a:sym typeface="Google Sans"/>
            </a:endParaRPr>
          </a:p>
          <a:p>
            <a:pPr indent="0" lvl="0" marL="457200" rtl="0" algn="l">
              <a:spcBef>
                <a:spcPts val="0"/>
              </a:spcBef>
              <a:spcAft>
                <a:spcPts val="0"/>
              </a:spcAft>
              <a:buNone/>
            </a:pPr>
            <a:r>
              <a:t/>
            </a:r>
            <a:endParaRPr>
              <a:solidFill>
                <a:schemeClr val="dk1"/>
              </a:solidFill>
              <a:latin typeface="Google Sans"/>
              <a:ea typeface="Google Sans"/>
              <a:cs typeface="Google Sans"/>
              <a:sym typeface="Google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d367bbec96_0_16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d367bbec96_0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d367bbec96_0_16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d367bbec96_0_1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db1abecc5e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db1abecc5e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Vertex Pipelines also have a metadata layer, to simplify the process of tracking artifacts generated throughout your pipeline.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d367bbec96_0_21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d367bbec96_0_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lang="en">
                <a:latin typeface="Roboto"/>
                <a:ea typeface="Roboto"/>
                <a:cs typeface="Roboto"/>
                <a:sym typeface="Roboto"/>
              </a:rPr>
              <a:t>First things first, ML is experimental in nature. You should try different features, algorithms, modeling techniques and parameter configurations in this phase to find what works best for the problem. The challenge here is to track what worked, and what didn’t, and maintain reproducibility of the model in training and production systems while maximising code reusability. To achieve this efficiently, the steps of the ML experiment can be orchestrated using ML pipelines. This leads to rapid iteration, and better readiness to move to production. Our AI Platform has necessary tools and services like Notebooks, What-If Tool and Training that help with data exploration, model training, and model evaluation. We also offer AI Platform Pipelines to orchestrate these steps, and store it in the source code repository for future retraining of the models.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output of the experimentation phase is a reliable, automated training pipeline.</a:t>
            </a:r>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d367bbec96_0_2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d367bbec96_0_2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4285F4"/>
              </a:buClr>
              <a:buSzPts val="1100"/>
              <a:buFont typeface="Arial"/>
              <a:buNone/>
            </a:pPr>
            <a:r>
              <a:rPr lang="en">
                <a:solidFill>
                  <a:schemeClr val="dk1"/>
                </a:solidFill>
                <a:latin typeface="Roboto"/>
                <a:ea typeface="Roboto"/>
                <a:cs typeface="Roboto"/>
                <a:sym typeface="Roboto"/>
              </a:rPr>
              <a:t>Once you are done with experimentation, you build source code and run various tests. The outputs of this step are pipeline components (packages, executables, and artifacts) to be deployed in a later stage. GCP services like Cloud Build and Container Registry can be used in conjunction with AI Platform Pipelines to realize this Pipeline CI/CD. </a:t>
            </a:r>
            <a:endParaRPr>
              <a:solidFill>
                <a:schemeClr val="dk1"/>
              </a:solidFill>
              <a:latin typeface="Roboto"/>
              <a:ea typeface="Roboto"/>
              <a:cs typeface="Roboto"/>
              <a:sym typeface="Roboto"/>
            </a:endParaRPr>
          </a:p>
          <a:p>
            <a:pPr indent="0" lvl="0" marL="0" rtl="0" algn="l">
              <a:spcBef>
                <a:spcPts val="0"/>
              </a:spcBef>
              <a:spcAft>
                <a:spcPts val="0"/>
              </a:spcAft>
              <a:buClr>
                <a:schemeClr val="lt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 ML pipeline components should be reusable, composable, and potentially shareable. The source code for components must be modularized and ideally containerized. This will help you decouple the execution environment from the custom code runtime, make the code reproducible between different environments, and isolate each component.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rgbClr val="4285F4"/>
              </a:buClr>
              <a:buSzPts val="1100"/>
              <a:buFont typeface="Arial"/>
              <a:buNone/>
            </a:pPr>
            <a:r>
              <a:rPr lang="en">
                <a:solidFill>
                  <a:schemeClr val="dk1"/>
                </a:solidFill>
                <a:latin typeface="Roboto"/>
                <a:ea typeface="Roboto"/>
                <a:cs typeface="Roboto"/>
                <a:sym typeface="Roboto"/>
              </a:rPr>
              <a:t>The output of this phase is the validated trained model. Throughout the entire run, we’ve tracked the metrics and metadata for the pipeline alongside the model, retaining Model Provenance and ensuring we have traceability and auditability.</a:t>
            </a:r>
            <a:endParaRPr>
              <a:solidFill>
                <a:schemeClr val="dk1"/>
              </a:solidFill>
              <a:latin typeface="Roboto"/>
              <a:ea typeface="Roboto"/>
              <a:cs typeface="Roboto"/>
              <a:sym typeface="Roboto"/>
            </a:endParaRPr>
          </a:p>
          <a:p>
            <a:pPr indent="0" lvl="0" marL="0" rtl="0" algn="l">
              <a:spcBef>
                <a:spcPts val="0"/>
              </a:spcBef>
              <a:spcAft>
                <a:spcPts val="0"/>
              </a:spcAft>
              <a:buClr>
                <a:schemeClr val="lt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d5db73051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d5db73051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b4666c0056_0_22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b4666c0056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a5ad3a5b6b_1_1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a5ad3a5b6b_1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db1abecc5e_1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db1abecc5e_1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You can now manage your models with confidence using our </a:t>
            </a:r>
            <a:r>
              <a:rPr b="1" lang="en">
                <a:solidFill>
                  <a:schemeClr val="dk1"/>
                </a:solidFill>
                <a:latin typeface="Google Sans"/>
                <a:ea typeface="Google Sans"/>
                <a:cs typeface="Google Sans"/>
                <a:sym typeface="Google Sans"/>
              </a:rPr>
              <a:t>MLOps suite</a:t>
            </a:r>
            <a:r>
              <a:rPr lang="en">
                <a:solidFill>
                  <a:schemeClr val="dk1"/>
                </a:solidFill>
                <a:latin typeface="Google Sans"/>
                <a:ea typeface="Google Sans"/>
                <a:cs typeface="Google Sans"/>
                <a:sym typeface="Google Sans"/>
              </a:rPr>
              <a:t>, to remove the complexity of robust self-service model maintenance and repeatability.</a:t>
            </a:r>
            <a:endParaRPr>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First, </a:t>
            </a:r>
            <a:r>
              <a:rPr b="1" lang="en">
                <a:solidFill>
                  <a:schemeClr val="dk1"/>
                </a:solidFill>
                <a:latin typeface="Google Sans"/>
                <a:ea typeface="Google Sans"/>
                <a:cs typeface="Google Sans"/>
                <a:sym typeface="Google Sans"/>
              </a:rPr>
              <a:t>experimentation</a:t>
            </a:r>
            <a:r>
              <a:rPr lang="en">
                <a:solidFill>
                  <a:schemeClr val="dk1"/>
                </a:solidFill>
                <a:latin typeface="Google Sans"/>
                <a:ea typeface="Google Sans"/>
                <a:cs typeface="Google Sans"/>
                <a:sym typeface="Google Sans"/>
              </a:rPr>
              <a:t> is a crucial component of ML to build the most optimal models.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You need tools that embrace the trial and error nature of ML and help you and your team track and manage your experiment. </a:t>
            </a:r>
            <a:endParaRPr>
              <a:solidFill>
                <a:schemeClr val="dk1"/>
              </a:solidFill>
              <a:latin typeface="Google Sans"/>
              <a:ea typeface="Google Sans"/>
              <a:cs typeface="Google Sans"/>
              <a:sym typeface="Google Sans"/>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b="1" lang="en">
                <a:solidFill>
                  <a:schemeClr val="dk1"/>
                </a:solidFill>
                <a:latin typeface="Google Sans"/>
                <a:ea typeface="Google Sans"/>
                <a:cs typeface="Google Sans"/>
                <a:sym typeface="Google Sans"/>
              </a:rPr>
              <a:t>With this in mind, we created the Vertex Feature Store.  </a:t>
            </a:r>
            <a:endParaRPr b="1">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It serves as the data source for experimentation, continuous training and online serving</a:t>
            </a:r>
            <a:endParaRPr>
              <a:solidFill>
                <a:schemeClr val="dk1"/>
              </a:solidFill>
              <a:latin typeface="Google Sans"/>
              <a:ea typeface="Google Sans"/>
              <a:cs typeface="Google Sans"/>
              <a:sym typeface="Google Sans"/>
            </a:endParaRPr>
          </a:p>
          <a:p>
            <a:pPr indent="-317500" lvl="1" marL="9144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This way you avoid training-serving skew, help </a:t>
            </a:r>
            <a:r>
              <a:rPr lang="en">
                <a:solidFill>
                  <a:schemeClr val="dk1"/>
                </a:solidFill>
                <a:latin typeface="Google Sans"/>
                <a:ea typeface="Google Sans"/>
                <a:cs typeface="Google Sans"/>
                <a:sym typeface="Google Sans"/>
              </a:rPr>
              <a:t>prevent</a:t>
            </a:r>
            <a:r>
              <a:rPr lang="en">
                <a:solidFill>
                  <a:schemeClr val="dk1"/>
                </a:solidFill>
                <a:latin typeface="Google Sans"/>
                <a:ea typeface="Google Sans"/>
                <a:cs typeface="Google Sans"/>
                <a:sym typeface="Google Sans"/>
              </a:rPr>
              <a:t> bias and ensure that up-to date feature values are served.</a:t>
            </a:r>
            <a:endParaRPr>
              <a:solidFill>
                <a:schemeClr val="dk1"/>
              </a:solidFill>
              <a:latin typeface="Google Sans"/>
              <a:ea typeface="Google Sans"/>
              <a:cs typeface="Google Sans"/>
              <a:sym typeface="Google Sans"/>
            </a:endParaRPr>
          </a:p>
          <a:p>
            <a:pPr indent="0" lvl="0" marL="457200" rtl="0" algn="l">
              <a:spcBef>
                <a:spcPts val="0"/>
              </a:spcBef>
              <a:spcAft>
                <a:spcPts val="0"/>
              </a:spcAft>
              <a:buNone/>
            </a:pPr>
            <a:r>
              <a:t/>
            </a:r>
            <a:endParaRPr>
              <a:solidFill>
                <a:schemeClr val="dk1"/>
              </a:solidFill>
              <a:latin typeface="Google Sans"/>
              <a:ea typeface="Google Sans"/>
              <a:cs typeface="Google Sans"/>
              <a:sym typeface="Google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db1abecc5e_1_12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db1abecc5e_1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db1abecc5e_1_15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db1abecc5e_1_1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slides are based on: https://docs.google.com/document/d/1wWIx1XvRDeEGMXMt4GMqdYP2_jsPwdZG5UucUKoj2PY/edit?ts=6082227b#heading=h.pi9tkoafs0yl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db1abecc5e_1_16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db1abecc5e_1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db1abecc5e_1_16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db1abecc5e_1_1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db1abecc5e_1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db1abecc5e_1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Messaging info from Olivia: - Model Monitoring and Managed Pipelines alerts mitigate the need for constant supervision of models</a:t>
            </a:r>
            <a:endParaRPr/>
          </a:p>
          <a:p>
            <a:pPr indent="0" lvl="0" marL="0" rtl="0" algn="l">
              <a:spcBef>
                <a:spcPts val="0"/>
              </a:spcBef>
              <a:spcAft>
                <a:spcPts val="0"/>
              </a:spcAft>
              <a:buClr>
                <a:schemeClr val="dk1"/>
              </a:buClr>
              <a:buSzPts val="1100"/>
              <a:buFont typeface="Arial"/>
              <a:buNone/>
            </a:pPr>
            <a:r>
              <a:rPr lang="en"/>
              <a:t>For ML Engineers, MLOps makes it easier to catch all of the models coming from data scientists and manage through instrumentation.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db1abecc5e_1_16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db1abecc5e_1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db1abecc5e_1_16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db1abecc5e_1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start with the basics of monitoring a model….you want to monitor the inputs of the model for drift or skew</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db1abecc5e_1_16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db1abecc5e_1_1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db1abecc5e_1_12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db1abecc5e_1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b4666c005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b4666c00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dd68a2c8c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dd68a2c8c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You can now manage your models with confidence using our </a:t>
            </a:r>
            <a:r>
              <a:rPr b="1" lang="en">
                <a:solidFill>
                  <a:schemeClr val="dk1"/>
                </a:solidFill>
                <a:latin typeface="Google Sans"/>
                <a:ea typeface="Google Sans"/>
                <a:cs typeface="Google Sans"/>
                <a:sym typeface="Google Sans"/>
              </a:rPr>
              <a:t>MLOps suite</a:t>
            </a:r>
            <a:r>
              <a:rPr lang="en">
                <a:solidFill>
                  <a:schemeClr val="dk1"/>
                </a:solidFill>
                <a:latin typeface="Google Sans"/>
                <a:ea typeface="Google Sans"/>
                <a:cs typeface="Google Sans"/>
                <a:sym typeface="Google Sans"/>
              </a:rPr>
              <a:t>, to remove the complexity of robust self-service model maintenance and repeatability.</a:t>
            </a:r>
            <a:endParaRPr>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First, </a:t>
            </a:r>
            <a:r>
              <a:rPr b="1" lang="en">
                <a:solidFill>
                  <a:schemeClr val="dk1"/>
                </a:solidFill>
                <a:latin typeface="Google Sans"/>
                <a:ea typeface="Google Sans"/>
                <a:cs typeface="Google Sans"/>
                <a:sym typeface="Google Sans"/>
              </a:rPr>
              <a:t>experimentation</a:t>
            </a:r>
            <a:r>
              <a:rPr lang="en">
                <a:solidFill>
                  <a:schemeClr val="dk1"/>
                </a:solidFill>
                <a:latin typeface="Google Sans"/>
                <a:ea typeface="Google Sans"/>
                <a:cs typeface="Google Sans"/>
                <a:sym typeface="Google Sans"/>
              </a:rPr>
              <a:t> is a crucial component of ML to build the most optimal models.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You need tools that embrace the trial and error nature of ML and help you and your team track and manage your experiment. </a:t>
            </a:r>
            <a:endParaRPr>
              <a:solidFill>
                <a:schemeClr val="dk1"/>
              </a:solidFill>
              <a:latin typeface="Google Sans"/>
              <a:ea typeface="Google Sans"/>
              <a:cs typeface="Google Sans"/>
              <a:sym typeface="Google Sans"/>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b="1" lang="en">
                <a:solidFill>
                  <a:schemeClr val="dk1"/>
                </a:solidFill>
                <a:latin typeface="Google Sans"/>
                <a:ea typeface="Google Sans"/>
                <a:cs typeface="Google Sans"/>
                <a:sym typeface="Google Sans"/>
              </a:rPr>
              <a:t>With this in mind, we created the Vertex Feature Store.  </a:t>
            </a:r>
            <a:endParaRPr b="1">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It serves as the data source for experimentation, continuous training and online serving</a:t>
            </a:r>
            <a:endParaRPr>
              <a:solidFill>
                <a:schemeClr val="dk1"/>
              </a:solidFill>
              <a:latin typeface="Google Sans"/>
              <a:ea typeface="Google Sans"/>
              <a:cs typeface="Google Sans"/>
              <a:sym typeface="Google Sans"/>
            </a:endParaRPr>
          </a:p>
          <a:p>
            <a:pPr indent="-317500" lvl="1" marL="9144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This way you avoid training-serving skew, help </a:t>
            </a:r>
            <a:r>
              <a:rPr lang="en">
                <a:solidFill>
                  <a:schemeClr val="dk1"/>
                </a:solidFill>
                <a:latin typeface="Google Sans"/>
                <a:ea typeface="Google Sans"/>
                <a:cs typeface="Google Sans"/>
                <a:sym typeface="Google Sans"/>
              </a:rPr>
              <a:t>prevent</a:t>
            </a:r>
            <a:r>
              <a:rPr lang="en">
                <a:solidFill>
                  <a:schemeClr val="dk1"/>
                </a:solidFill>
                <a:latin typeface="Google Sans"/>
                <a:ea typeface="Google Sans"/>
                <a:cs typeface="Google Sans"/>
                <a:sym typeface="Google Sans"/>
              </a:rPr>
              <a:t> bias and ensure that up-to date feature values are served.</a:t>
            </a:r>
            <a:endParaRPr>
              <a:solidFill>
                <a:schemeClr val="dk1"/>
              </a:solidFill>
              <a:latin typeface="Google Sans"/>
              <a:ea typeface="Google Sans"/>
              <a:cs typeface="Google Sans"/>
              <a:sym typeface="Google Sans"/>
            </a:endParaRPr>
          </a:p>
          <a:p>
            <a:pPr indent="0" lvl="0" marL="457200" rtl="0" algn="l">
              <a:spcBef>
                <a:spcPts val="0"/>
              </a:spcBef>
              <a:spcAft>
                <a:spcPts val="0"/>
              </a:spcAft>
              <a:buNone/>
            </a:pPr>
            <a:r>
              <a:t/>
            </a:r>
            <a:endParaRPr>
              <a:solidFill>
                <a:schemeClr val="dk1"/>
              </a:solidFill>
              <a:latin typeface="Google Sans"/>
              <a:ea typeface="Google Sans"/>
              <a:cs typeface="Google Sans"/>
              <a:sym typeface="Google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db1abecc5e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db1abecc5e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You can now manage your models with confidence using our </a:t>
            </a:r>
            <a:r>
              <a:rPr b="1" lang="en">
                <a:solidFill>
                  <a:schemeClr val="dk1"/>
                </a:solidFill>
                <a:latin typeface="Google Sans"/>
                <a:ea typeface="Google Sans"/>
                <a:cs typeface="Google Sans"/>
                <a:sym typeface="Google Sans"/>
              </a:rPr>
              <a:t>MLOps suite</a:t>
            </a:r>
            <a:r>
              <a:rPr lang="en">
                <a:solidFill>
                  <a:schemeClr val="dk1"/>
                </a:solidFill>
                <a:latin typeface="Google Sans"/>
                <a:ea typeface="Google Sans"/>
                <a:cs typeface="Google Sans"/>
                <a:sym typeface="Google Sans"/>
              </a:rPr>
              <a:t>, to remove the complexity of robust self-service model maintenance and repeatability.</a:t>
            </a:r>
            <a:endParaRPr>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First, </a:t>
            </a:r>
            <a:r>
              <a:rPr b="1" lang="en">
                <a:solidFill>
                  <a:schemeClr val="dk1"/>
                </a:solidFill>
                <a:latin typeface="Google Sans"/>
                <a:ea typeface="Google Sans"/>
                <a:cs typeface="Google Sans"/>
                <a:sym typeface="Google Sans"/>
              </a:rPr>
              <a:t>experimentation</a:t>
            </a:r>
            <a:r>
              <a:rPr lang="en">
                <a:solidFill>
                  <a:schemeClr val="dk1"/>
                </a:solidFill>
                <a:latin typeface="Google Sans"/>
                <a:ea typeface="Google Sans"/>
                <a:cs typeface="Google Sans"/>
                <a:sym typeface="Google Sans"/>
              </a:rPr>
              <a:t> is a crucial component of ML to build the most optimal models.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You need tools that embrace the trial and error nature of ML and help you and your team track and manage your experiment. </a:t>
            </a:r>
            <a:endParaRPr>
              <a:solidFill>
                <a:schemeClr val="dk1"/>
              </a:solidFill>
              <a:latin typeface="Google Sans"/>
              <a:ea typeface="Google Sans"/>
              <a:cs typeface="Google Sans"/>
              <a:sym typeface="Google Sans"/>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b="1" lang="en">
                <a:solidFill>
                  <a:schemeClr val="dk1"/>
                </a:solidFill>
                <a:latin typeface="Google Sans"/>
                <a:ea typeface="Google Sans"/>
                <a:cs typeface="Google Sans"/>
                <a:sym typeface="Google Sans"/>
              </a:rPr>
              <a:t>With this in mind, we created the Vertex Feature Store.  </a:t>
            </a:r>
            <a:endParaRPr b="1">
              <a:solidFill>
                <a:schemeClr val="dk1"/>
              </a:solidFill>
              <a:latin typeface="Google Sans"/>
              <a:ea typeface="Google Sans"/>
              <a:cs typeface="Google Sans"/>
              <a:sym typeface="Google Sans"/>
            </a:endParaRPr>
          </a:p>
          <a:p>
            <a:pPr indent="-317500" lvl="0" marL="4572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It serves as the data source for experimentation, continuous training and online serving</a:t>
            </a:r>
            <a:endParaRPr>
              <a:solidFill>
                <a:schemeClr val="dk1"/>
              </a:solidFill>
              <a:latin typeface="Google Sans"/>
              <a:ea typeface="Google Sans"/>
              <a:cs typeface="Google Sans"/>
              <a:sym typeface="Google Sans"/>
            </a:endParaRPr>
          </a:p>
          <a:p>
            <a:pPr indent="-317500" lvl="1" marL="9144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This way you avoid training-serving skew, help </a:t>
            </a:r>
            <a:r>
              <a:rPr lang="en">
                <a:solidFill>
                  <a:schemeClr val="dk1"/>
                </a:solidFill>
                <a:latin typeface="Google Sans"/>
                <a:ea typeface="Google Sans"/>
                <a:cs typeface="Google Sans"/>
                <a:sym typeface="Google Sans"/>
              </a:rPr>
              <a:t>prevent</a:t>
            </a:r>
            <a:r>
              <a:rPr lang="en">
                <a:solidFill>
                  <a:schemeClr val="dk1"/>
                </a:solidFill>
                <a:latin typeface="Google Sans"/>
                <a:ea typeface="Google Sans"/>
                <a:cs typeface="Google Sans"/>
                <a:sym typeface="Google Sans"/>
              </a:rPr>
              <a:t> bias and ensure that up-to date feature values are served.</a:t>
            </a:r>
            <a:endParaRPr>
              <a:solidFill>
                <a:schemeClr val="dk1"/>
              </a:solidFill>
              <a:latin typeface="Google Sans"/>
              <a:ea typeface="Google Sans"/>
              <a:cs typeface="Google Sans"/>
              <a:sym typeface="Google Sans"/>
            </a:endParaRPr>
          </a:p>
          <a:p>
            <a:pPr indent="0" lvl="0" marL="457200" rtl="0" algn="l">
              <a:spcBef>
                <a:spcPts val="0"/>
              </a:spcBef>
              <a:spcAft>
                <a:spcPts val="0"/>
              </a:spcAft>
              <a:buNone/>
            </a:pPr>
            <a:r>
              <a:t/>
            </a:r>
            <a:endParaRPr>
              <a:solidFill>
                <a:schemeClr val="dk1"/>
              </a:solidFill>
              <a:latin typeface="Google Sans"/>
              <a:ea typeface="Google Sans"/>
              <a:cs typeface="Google Sans"/>
              <a:sym typeface="Google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db1abecc5e_1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db1abecc5e_1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9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dcd6480d1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dcd6480d1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9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dcd6480d12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dcd6480d12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9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gdcd6480d12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dcd6480d12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9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db1abecc5e_1_17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db1abecc5e_1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db1abecc5e_1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db1abecc5e_1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5F6368"/>
              </a:buClr>
              <a:buSzPts val="1100"/>
              <a:buFont typeface="Arial"/>
              <a:buNone/>
            </a:pPr>
            <a:r>
              <a:rPr lang="en">
                <a:solidFill>
                  <a:schemeClr val="dk1"/>
                </a:solidFill>
              </a:rPr>
              <a:t>Feature Store: Online serving, yes. Streaming ingestion, no</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0"/>
              </a:spcBef>
              <a:spcAft>
                <a:spcPts val="0"/>
              </a:spcAft>
              <a:buNone/>
            </a:pPr>
            <a:r>
              <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None/>
            </a:pPr>
            <a:r>
              <a:rPr lang="en">
                <a:solidFill>
                  <a:srgbClr val="202124"/>
                </a:solidFill>
                <a:latin typeface="Google Sans Medium"/>
                <a:ea typeface="Google Sans Medium"/>
                <a:cs typeface="Google Sans Medium"/>
                <a:sym typeface="Google Sans Medium"/>
              </a:rPr>
              <a:t>Feature Store is a centralized repository of feature data. This means feature engineering work can be shared across teams, so that time and effort calculating features is not wasted.</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None/>
            </a:pPr>
            <a:r>
              <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None/>
            </a:pPr>
            <a:r>
              <a:rPr lang="en">
                <a:solidFill>
                  <a:srgbClr val="202124"/>
                </a:solidFill>
                <a:latin typeface="Google Sans Medium"/>
                <a:ea typeface="Google Sans Medium"/>
                <a:cs typeface="Google Sans Medium"/>
                <a:sym typeface="Google Sans Medium"/>
              </a:rPr>
              <a:t>Share and reuse ML features across use cases</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None/>
            </a:pPr>
            <a:r>
              <a:rPr lang="en">
                <a:solidFill>
                  <a:srgbClr val="202124"/>
                </a:solidFill>
                <a:latin typeface="Google Sans"/>
                <a:ea typeface="Google Sans"/>
                <a:cs typeface="Google Sans"/>
                <a:sym typeface="Google Sans"/>
              </a:rPr>
              <a:t>Centralized feature repository with easy APIs to search &amp; discover features, fetch them for training/serving and manage permissions.</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None/>
            </a:pPr>
            <a:r>
              <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Clr>
                <a:schemeClr val="dk1"/>
              </a:buClr>
              <a:buSzPts val="1100"/>
              <a:buFont typeface="Arial"/>
              <a:buNone/>
            </a:pPr>
            <a:r>
              <a:rPr lang="en">
                <a:solidFill>
                  <a:srgbClr val="202124"/>
                </a:solidFill>
                <a:latin typeface="Google Sans Medium"/>
                <a:ea typeface="Google Sans Medium"/>
                <a:cs typeface="Google Sans Medium"/>
                <a:sym typeface="Google Sans Medium"/>
              </a:rPr>
              <a:t>Serve ML Features at scale with low latency</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None/>
            </a:pPr>
            <a:r>
              <a:rPr lang="en">
                <a:solidFill>
                  <a:srgbClr val="202124"/>
                </a:solidFill>
                <a:latin typeface="Google Sans"/>
                <a:ea typeface="Google Sans"/>
                <a:cs typeface="Google Sans"/>
                <a:sym typeface="Google Sans"/>
              </a:rPr>
              <a:t>Offload the operational overhead of handling infrastructure for low latency scalable feature serving.</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None/>
            </a:pPr>
            <a:r>
              <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None/>
            </a:pPr>
            <a:r>
              <a:rPr lang="en">
                <a:solidFill>
                  <a:srgbClr val="202124"/>
                </a:solidFill>
                <a:latin typeface="Google Sans Medium"/>
                <a:ea typeface="Google Sans Medium"/>
                <a:cs typeface="Google Sans Medium"/>
                <a:sym typeface="Google Sans Medium"/>
              </a:rPr>
              <a:t>Alleviate training serving skew</a:t>
            </a:r>
            <a:endParaRPr>
              <a:solidFill>
                <a:srgbClr val="202124"/>
              </a:solidFill>
              <a:latin typeface="Google Sans Medium"/>
              <a:ea typeface="Google Sans Medium"/>
              <a:cs typeface="Google Sans Medium"/>
              <a:sym typeface="Google Sans Medium"/>
            </a:endParaRPr>
          </a:p>
          <a:p>
            <a:pPr indent="-135890" lvl="0" marL="137160" marR="228600" rtl="0" algn="l">
              <a:lnSpc>
                <a:spcPct val="115000"/>
              </a:lnSpc>
              <a:spcBef>
                <a:spcPts val="500"/>
              </a:spcBef>
              <a:spcAft>
                <a:spcPts val="0"/>
              </a:spcAft>
              <a:buClr>
                <a:srgbClr val="202124"/>
              </a:buClr>
              <a:buSzPts val="700"/>
              <a:buFont typeface="Google Sans"/>
              <a:buChar char="●"/>
            </a:pPr>
            <a:r>
              <a:rPr lang="en">
                <a:solidFill>
                  <a:srgbClr val="202124"/>
                </a:solidFill>
                <a:latin typeface="Google Sans"/>
                <a:ea typeface="Google Sans"/>
                <a:cs typeface="Google Sans"/>
                <a:sym typeface="Google Sans"/>
              </a:rPr>
              <a:t>Compute feature values once, re-use for training and serving</a:t>
            </a:r>
            <a:endParaRPr>
              <a:solidFill>
                <a:srgbClr val="202124"/>
              </a:solidFill>
              <a:latin typeface="Google Sans"/>
              <a:ea typeface="Google Sans"/>
              <a:cs typeface="Google Sans"/>
              <a:sym typeface="Google Sans"/>
            </a:endParaRPr>
          </a:p>
          <a:p>
            <a:pPr indent="-135890" lvl="0" marL="137160" marR="228600" rtl="0" algn="l">
              <a:lnSpc>
                <a:spcPct val="115000"/>
              </a:lnSpc>
              <a:spcBef>
                <a:spcPts val="500"/>
              </a:spcBef>
              <a:spcAft>
                <a:spcPts val="0"/>
              </a:spcAft>
              <a:buClr>
                <a:srgbClr val="202124"/>
              </a:buClr>
              <a:buSzPts val="700"/>
              <a:buFont typeface="Google Sans"/>
              <a:buChar char="●"/>
            </a:pPr>
            <a:r>
              <a:rPr lang="en">
                <a:solidFill>
                  <a:srgbClr val="202124"/>
                </a:solidFill>
                <a:latin typeface="Google Sans"/>
                <a:ea typeface="Google Sans"/>
                <a:cs typeface="Google Sans"/>
                <a:sym typeface="Google Sans"/>
              </a:rPr>
              <a:t>Track &amp; monitor for drift and other quality issues</a:t>
            </a:r>
            <a:endParaRPr>
              <a:solidFill>
                <a:srgbClr val="202124"/>
              </a:solidFill>
              <a:latin typeface="Google Sans"/>
              <a:ea typeface="Google Sans"/>
              <a:cs typeface="Google Sans"/>
              <a:sym typeface="Google Sans"/>
            </a:endParaRPr>
          </a:p>
          <a:p>
            <a:pPr indent="0" lvl="0" marL="0" marR="228600" rtl="0" algn="l">
              <a:lnSpc>
                <a:spcPct val="115000"/>
              </a:lnSpc>
              <a:spcBef>
                <a:spcPts val="500"/>
              </a:spcBef>
              <a:spcAft>
                <a:spcPts val="0"/>
              </a:spcAft>
              <a:buNone/>
            </a:pPr>
            <a:r>
              <a:t/>
            </a:r>
            <a:endParaRPr>
              <a:solidFill>
                <a:srgbClr val="202124"/>
              </a:solidFill>
              <a:latin typeface="Google Sans"/>
              <a:ea typeface="Google Sans"/>
              <a:cs typeface="Google Sans"/>
              <a:sym typeface="Google Sans"/>
            </a:endParaRPr>
          </a:p>
          <a:p>
            <a:pPr indent="0" lvl="0" marL="0" marR="228600" rtl="0" algn="l">
              <a:lnSpc>
                <a:spcPct val="115000"/>
              </a:lnSpc>
              <a:spcBef>
                <a:spcPts val="500"/>
              </a:spcBef>
              <a:spcAft>
                <a:spcPts val="0"/>
              </a:spcAft>
              <a:buNone/>
            </a:pPr>
            <a:r>
              <a:rPr lang="en">
                <a:solidFill>
                  <a:srgbClr val="202124"/>
                </a:solidFill>
                <a:latin typeface="Google Sans"/>
                <a:ea typeface="Google Sans"/>
                <a:cs typeface="Google Sans"/>
                <a:sym typeface="Google Sans"/>
              </a:rPr>
              <a:t>Official messaging to possibly include: Feature Store streamlines and optimizes the most time consuming, operational and redundant elements of ML</a:t>
            </a:r>
            <a:endParaRPr>
              <a:solidFill>
                <a:srgbClr val="202124"/>
              </a:solidFill>
              <a:latin typeface="Google Sans"/>
              <a:ea typeface="Google Sans"/>
              <a:cs typeface="Google Sans"/>
              <a:sym typeface="Google Sans"/>
            </a:endParaRPr>
          </a:p>
          <a:p>
            <a:pPr indent="0" lvl="0" marL="0" marR="228600" rtl="0" algn="l">
              <a:lnSpc>
                <a:spcPct val="115000"/>
              </a:lnSpc>
              <a:spcBef>
                <a:spcPts val="500"/>
              </a:spcBef>
              <a:spcAft>
                <a:spcPts val="0"/>
              </a:spcAft>
              <a:buClr>
                <a:schemeClr val="dk1"/>
              </a:buClr>
              <a:buSzPts val="1100"/>
              <a:buFont typeface="Arial"/>
              <a:buNone/>
            </a:pPr>
            <a:r>
              <a:rPr lang="en">
                <a:solidFill>
                  <a:srgbClr val="202124"/>
                </a:solidFill>
                <a:latin typeface="Google Sans"/>
                <a:ea typeface="Google Sans"/>
                <a:cs typeface="Google Sans"/>
                <a:sym typeface="Google Sans"/>
              </a:rPr>
              <a:t>MLOps Feature Store helps you to avoid redundant work</a:t>
            </a:r>
            <a:endParaRPr>
              <a:solidFill>
                <a:srgbClr val="202124"/>
              </a:solidFill>
              <a:latin typeface="Google Sans"/>
              <a:ea typeface="Google Sans"/>
              <a:cs typeface="Google Sans"/>
              <a:sym typeface="Google Sans"/>
            </a:endParaRPr>
          </a:p>
          <a:p>
            <a:pPr indent="0" lvl="0" marL="0" marR="228600" rtl="0" algn="l">
              <a:lnSpc>
                <a:spcPct val="115000"/>
              </a:lnSpc>
              <a:spcBef>
                <a:spcPts val="500"/>
              </a:spcBef>
              <a:spcAft>
                <a:spcPts val="0"/>
              </a:spcAft>
              <a:buClr>
                <a:schemeClr val="dk1"/>
              </a:buClr>
              <a:buSzPts val="1100"/>
              <a:buFont typeface="Arial"/>
              <a:buNone/>
            </a:pPr>
            <a:r>
              <a:rPr lang="en">
                <a:solidFill>
                  <a:srgbClr val="202124"/>
                </a:solidFill>
                <a:latin typeface="Google Sans"/>
                <a:ea typeface="Google Sans"/>
                <a:cs typeface="Google Sans"/>
                <a:sym typeface="Google Sans"/>
              </a:rPr>
              <a:t>Feature Store streamlines and optimizes the most time consuming, operational and redundant elements of ML (alleviating ML Engineers from unknowingly repeating engineering work completed by another team, operationalizing features with SWE/Ops teams and troubleshooting production issues caused by feature computation inconsistencies).</a:t>
            </a:r>
            <a:endParaRPr>
              <a:solidFill>
                <a:srgbClr val="202124"/>
              </a:solidFill>
              <a:latin typeface="Google Sans"/>
              <a:ea typeface="Google Sans"/>
              <a:cs typeface="Google Sans"/>
              <a:sym typeface="Google Sans"/>
            </a:endParaRPr>
          </a:p>
          <a:p>
            <a:pPr indent="0" lvl="0" marL="0" marR="228600" rtl="0" algn="l">
              <a:lnSpc>
                <a:spcPct val="115000"/>
              </a:lnSpc>
              <a:spcBef>
                <a:spcPts val="500"/>
              </a:spcBef>
              <a:spcAft>
                <a:spcPts val="0"/>
              </a:spcAft>
              <a:buClr>
                <a:schemeClr val="dk1"/>
              </a:buClr>
              <a:buSzPts val="1100"/>
              <a:buFont typeface="Arial"/>
              <a:buNone/>
            </a:pPr>
            <a:r>
              <a:t/>
            </a:r>
            <a:endParaRPr>
              <a:solidFill>
                <a:srgbClr val="202124"/>
              </a:solidFill>
              <a:latin typeface="Google Sans"/>
              <a:ea typeface="Google Sans"/>
              <a:cs typeface="Google Sans"/>
              <a:sym typeface="Google Sans"/>
            </a:endParaRPr>
          </a:p>
          <a:p>
            <a:pPr indent="0" lvl="0" marL="0" marR="228600" rtl="0" algn="l">
              <a:lnSpc>
                <a:spcPct val="115000"/>
              </a:lnSpc>
              <a:spcBef>
                <a:spcPts val="500"/>
              </a:spcBef>
              <a:spcAft>
                <a:spcPts val="500"/>
              </a:spcAft>
              <a:buNone/>
            </a:pPr>
            <a:r>
              <a:t/>
            </a:r>
            <a:endParaRPr>
              <a:solidFill>
                <a:srgbClr val="202124"/>
              </a:solidFill>
              <a:latin typeface="Google Sans"/>
              <a:ea typeface="Google Sans"/>
              <a:cs typeface="Google Sans"/>
              <a:sym typeface="Google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dcd6480d12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dcd6480d12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db1abecc5e_1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db1abecc5e_1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https://docs.google.com/drawings/d/1pp3Oi2PE86Kte7Nm9sQLKvMcsDdwdPjB4Rxe6vwmXmA/edit?resourcekey=0-Yg-vii4Wj6a2dytaGDJDWw</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5ad3a5b6b_1_35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a5ad3a5b6b_1_3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together a system of technologies and processes for managing Data, Models, and Code opens up a pandora’s box of challenges that ML teams face hidden beneath the surface.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shown in this diagram from the canonical Google paper “Hidden Technical Debt in Machine Learning Systems”, the bulk of activities, time and expense in building and managing ML systems is not in Model training, but in the myriad ancillary tasks that make an ML system ‘work’.</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dcd6480d12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dcd6480d12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https://docs.google.com/drawings/d/1pp3Oi2PE86Kte7Nm9sQLKvMcsDdwdPjB4Rxe6vwmXmA/edit?resourcekey=0-Yg-vii4Wj6a2dytaGDJDWw</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db1abecc5e_1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db1abecc5e_1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dcd6480d12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dcd6480d12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d30ffdf4a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d30ffdf4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d30ffdf4af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d30ffdf4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d30ffdf4a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d30ffdf4a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d30ffdf4af_0_38:notes"/>
          <p:cNvSpPr/>
          <p:nvPr>
            <p:ph idx="2" type="sldImg"/>
          </p:nvPr>
        </p:nvSpPr>
        <p:spPr>
          <a:xfrm>
            <a:off x="415393" y="1142818"/>
            <a:ext cx="6027300" cy="30858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d30ffdf4af_0_38:notes"/>
          <p:cNvSpPr txBox="1"/>
          <p:nvPr>
            <p:ph idx="1" type="body"/>
          </p:nvPr>
        </p:nvSpPr>
        <p:spPr>
          <a:xfrm>
            <a:off x="685316" y="4400657"/>
            <a:ext cx="54873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A production use case of deep learning based item recommendation for apparel goods, developed by </a:t>
            </a:r>
            <a:r>
              <a:rPr lang="en" sz="1100" u="sng">
                <a:solidFill>
                  <a:srgbClr val="1155CC"/>
                </a:solidFill>
                <a:hlinkClick r:id="rId2">
                  <a:extLst>
                    <a:ext uri="{A12FA001-AC4F-418D-AE19-62706E023703}">
                      <ahyp:hlinkClr val="tx"/>
                    </a:ext>
                  </a:extLst>
                </a:hlinkClick>
              </a:rPr>
              <a:t>Nissen</a:t>
            </a:r>
            <a:r>
              <a:rPr lang="en" sz="1100"/>
              <a:t> (one of the largest mail order-based retailers in Japan).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This system has two parts: 1) apply CNN for classifying the items with their </a:t>
            </a:r>
            <a:r>
              <a:rPr b="1" lang="en" sz="1100"/>
              <a:t>visual features</a:t>
            </a:r>
            <a:r>
              <a:rPr lang="en" sz="1100"/>
              <a:t>, and 2) apply NLP model (word embedding) on product description and user comments for classifying items with their </a:t>
            </a:r>
            <a:r>
              <a:rPr b="1" lang="en" sz="1100"/>
              <a:t>use cases</a:t>
            </a:r>
            <a:r>
              <a:rPr lang="en" sz="1100"/>
              <a:t> for consumers.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With those two tasks, audience can experience how CNN and NLP running with Cloud AI services can learn the insights on apparel and lifestyle goods for solving various business challenges such as recommendation service and market analysis. With these, CTR, CVR and session time of the Nissen's commerce site has increased significantly.</a:t>
            </a:r>
            <a:endParaRPr b="1"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For more details, please see:</a:t>
            </a:r>
            <a:endParaRPr sz="1100"/>
          </a:p>
          <a:p>
            <a:pPr indent="0" lvl="0" marL="0" rtl="0" algn="l">
              <a:lnSpc>
                <a:spcPct val="115000"/>
              </a:lnSpc>
              <a:spcBef>
                <a:spcPts val="0"/>
              </a:spcBef>
              <a:spcAft>
                <a:spcPts val="0"/>
              </a:spcAft>
              <a:buNone/>
            </a:pPr>
            <a:r>
              <a:rPr lang="en" sz="1100" u="sng">
                <a:solidFill>
                  <a:schemeClr val="hlink"/>
                </a:solidFill>
                <a:hlinkClick r:id="rId3"/>
              </a:rPr>
              <a:t>https://docs.google.com/document/d/1a-OlllgOy5tcIX6j62EMEe_7VjW6K3GfICXG1LxLl4U/edit#heading=h.kxwyl2xcy6z6</a:t>
            </a:r>
            <a:endParaRPr sz="1100"/>
          </a:p>
          <a:p>
            <a:pPr indent="0" lvl="0" marL="0" rtl="0" algn="l">
              <a:lnSpc>
                <a:spcPct val="115000"/>
              </a:lnSpc>
              <a:spcBef>
                <a:spcPts val="0"/>
              </a:spcBef>
              <a:spcAft>
                <a:spcPts val="0"/>
              </a:spcAft>
              <a:buClr>
                <a:schemeClr val="dk1"/>
              </a:buClr>
              <a:buSzPts val="1100"/>
              <a:buFont typeface="Arial"/>
              <a:buNone/>
            </a:pPr>
            <a:r>
              <a:t/>
            </a:r>
            <a:endParaRPr sz="1100"/>
          </a:p>
        </p:txBody>
      </p:sp>
      <p:sp>
        <p:nvSpPr>
          <p:cNvPr id="2484" name="Google Shape;2484;gd30ffdf4af_0_38:notes"/>
          <p:cNvSpPr txBox="1"/>
          <p:nvPr>
            <p:ph idx="12" type="sldNum"/>
          </p:nvPr>
        </p:nvSpPr>
        <p:spPr>
          <a:xfrm>
            <a:off x="3883999" y="8685120"/>
            <a:ext cx="2972400" cy="45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gd30ffdf4a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d30ffdf4a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d30ffdf4af_0_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gd30ffdf4af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gd30ffdf4af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1" name="Google Shape;2531;gd30ffdf4a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some notes about the graph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a5ad3a5b6b_1_35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a5ad3a5b6b_1_3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teams across all industries and domains find themselves swimming upstream today – without the necessary people, processes, or technology to address these challenges.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shown in this illustrative workflow, there are a number of patterns we see, including:</a:t>
            </a:r>
            <a:endParaRPr/>
          </a:p>
          <a:p>
            <a:pPr indent="0" lvl="0" marL="0" rtl="0" algn="l">
              <a:spcBef>
                <a:spcPts val="0"/>
              </a:spcBef>
              <a:spcAft>
                <a:spcPts val="0"/>
              </a:spcAft>
              <a:buNone/>
            </a:pPr>
            <a:r>
              <a:rPr lang="en"/>
              <a:t>[Manual] High degree of manual, one-off work – even in steps in the ML workflow that are known to be iterative</a:t>
            </a:r>
            <a:endParaRPr/>
          </a:p>
          <a:p>
            <a:pPr indent="0" lvl="0" marL="0" rtl="0" algn="l">
              <a:spcBef>
                <a:spcPts val="0"/>
              </a:spcBef>
              <a:spcAft>
                <a:spcPts val="0"/>
              </a:spcAft>
              <a:buNone/>
            </a:pPr>
            <a:r>
              <a:rPr lang="en"/>
              <a:t>[Inflexible] No reusable or reproducible components</a:t>
            </a:r>
            <a:endParaRPr/>
          </a:p>
          <a:p>
            <a:pPr indent="0" lvl="0" marL="0" rtl="0" algn="l">
              <a:spcBef>
                <a:spcPts val="0"/>
              </a:spcBef>
              <a:spcAft>
                <a:spcPts val="0"/>
              </a:spcAft>
              <a:buNone/>
            </a:pPr>
            <a:r>
              <a:rPr lang="en"/>
              <a:t>[Error prone] Poorly documented handoffs between Data Science and IT as models are chucked over the wall to be productionized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so, what we have is a mess: teams find themselves stuck with manual, time-consuming, inflexible, and error prone workflows, falling short of their goals while costing their organizations precious time and money.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d30ffdf4a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1" name="Google Shape;2551;gd30ffdf4a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d30ffdf4a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d30ffdf4a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a5ad3a5b6b_1_17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a5ad3a5b6b_1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ga5ad3a5b6b_1_41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3" name="Google Shape;2593;ga5ad3a5b6b_1_4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a5ad3a5b6b_1_2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a5ad3a5b6b_1_2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rgbClr val="000000"/>
              </a:buClr>
              <a:buSzPts val="1100"/>
              <a:buFont typeface="Arial"/>
              <a:buNone/>
            </a:pPr>
            <a:r>
              <a:rPr lang="en"/>
              <a:t>Open it up to questions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db1abecc5e_1_4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db1abecc5e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gdb1abecc5e_1_4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db1abecc5e_1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gdb1abecc5e_1_4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db1abecc5e_1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db1abecc5e_1_4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db1abecc5e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db1abecc5e_1_4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db1abecc5e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4666c0056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4666c00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db1abecc5e_1_4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6" name="Google Shape;2656;gdb1abecc5e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db1abecc5e_1_5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db1abecc5e_1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5" name="Shape 2665"/>
        <p:cNvGrpSpPr/>
        <p:nvPr/>
      </p:nvGrpSpPr>
      <p:grpSpPr>
        <a:xfrm>
          <a:off x="0" y="0"/>
          <a:ext cx="0" cy="0"/>
          <a:chOff x="0" y="0"/>
          <a:chExt cx="0" cy="0"/>
        </a:xfrm>
      </p:grpSpPr>
      <p:sp>
        <p:nvSpPr>
          <p:cNvPr id="2666" name="Google Shape;2666;gdb1abecc5e_1_5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7" name="Google Shape;2667;gdb1abecc5e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b4666c0056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b4666c005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a5ad3a5b6b_1_4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a5ad3a5b6b_1_4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enter the burgeoning discipline of MLOps – a culture and practice that aims to unify ML system development and operations and guide teams through the challenges of doing production machine learning.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takes both its name as well as some of the core principles and tooling from DevOps. This makes sense as the goals of MLOps and DevOps are practically the same: to shorten the systems development life cycle and ensure high quality software is continuously developed, delivered, and maintained in production.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Machine Learning’s unique challenges and needs – managing the lifecycle of Data, Models, and Code – that has led MLOps to quickly evolve as a domain of its own.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9" name="Shape 9"/>
        <p:cNvGrpSpPr/>
        <p:nvPr/>
      </p:nvGrpSpPr>
      <p:grpSpPr>
        <a:xfrm>
          <a:off x="0" y="0"/>
          <a:ext cx="0" cy="0"/>
          <a:chOff x="0" y="0"/>
          <a:chExt cx="0" cy="0"/>
        </a:xfrm>
      </p:grpSpPr>
      <p:sp>
        <p:nvSpPr>
          <p:cNvPr id="10" name="Google Shape;10;p3"/>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11" name="Google Shape;11;p3"/>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12" name="Google Shape;12;p3"/>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3" name="Google Shape;13;p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57" name="Shape 57"/>
        <p:cNvGrpSpPr/>
        <p:nvPr/>
      </p:nvGrpSpPr>
      <p:grpSpPr>
        <a:xfrm>
          <a:off x="0" y="0"/>
          <a:ext cx="0" cy="0"/>
          <a:chOff x="0" y="0"/>
          <a:chExt cx="0" cy="0"/>
        </a:xfrm>
      </p:grpSpPr>
      <p:sp>
        <p:nvSpPr>
          <p:cNvPr id="58" name="Google Shape;58;p12"/>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59" name="Google Shape;59;p1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0" name="Google Shape;60;p12"/>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1" name="Google Shape;61;p1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542" name="Shape 542"/>
        <p:cNvGrpSpPr/>
        <p:nvPr/>
      </p:nvGrpSpPr>
      <p:grpSpPr>
        <a:xfrm>
          <a:off x="0" y="0"/>
          <a:ext cx="0" cy="0"/>
          <a:chOff x="0" y="0"/>
          <a:chExt cx="0" cy="0"/>
        </a:xfrm>
      </p:grpSpPr>
      <p:sp>
        <p:nvSpPr>
          <p:cNvPr id="543" name="Google Shape;543;p10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544" name="Google Shape;544;p106"/>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545" name="Google Shape;545;p106"/>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546" name="Google Shape;546;p10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47" name="Google Shape;547;p10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548" name="Shape 548"/>
        <p:cNvGrpSpPr/>
        <p:nvPr/>
      </p:nvGrpSpPr>
      <p:grpSpPr>
        <a:xfrm>
          <a:off x="0" y="0"/>
          <a:ext cx="0" cy="0"/>
          <a:chOff x="0" y="0"/>
          <a:chExt cx="0" cy="0"/>
        </a:xfrm>
      </p:grpSpPr>
      <p:sp>
        <p:nvSpPr>
          <p:cNvPr id="549" name="Google Shape;549;p107"/>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550" name="Google Shape;550;p107"/>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51" name="Google Shape;551;p107"/>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52" name="Google Shape;552;p107"/>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553" name="Google Shape;553;p10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54" name="Google Shape;554;p10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555" name="Shape 555"/>
        <p:cNvGrpSpPr/>
        <p:nvPr/>
      </p:nvGrpSpPr>
      <p:grpSpPr>
        <a:xfrm>
          <a:off x="0" y="0"/>
          <a:ext cx="0" cy="0"/>
          <a:chOff x="0" y="0"/>
          <a:chExt cx="0" cy="0"/>
        </a:xfrm>
      </p:grpSpPr>
      <p:sp>
        <p:nvSpPr>
          <p:cNvPr id="556" name="Google Shape;556;p10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557" name="Google Shape;557;p108"/>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58" name="Google Shape;558;p108"/>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59" name="Google Shape;559;p108"/>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60" name="Google Shape;560;p108"/>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561" name="Google Shape;561;p10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62" name="Google Shape;562;p10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563" name="Shape 563"/>
        <p:cNvGrpSpPr/>
        <p:nvPr/>
      </p:nvGrpSpPr>
      <p:grpSpPr>
        <a:xfrm>
          <a:off x="0" y="0"/>
          <a:ext cx="0" cy="0"/>
          <a:chOff x="0" y="0"/>
          <a:chExt cx="0" cy="0"/>
        </a:xfrm>
      </p:grpSpPr>
      <p:sp>
        <p:nvSpPr>
          <p:cNvPr id="564" name="Google Shape;564;p109"/>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565" name="Google Shape;565;p10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66" name="Google Shape;566;p109"/>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567" name="Google Shape;567;p10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568" name="Shape 568"/>
        <p:cNvGrpSpPr/>
        <p:nvPr/>
      </p:nvGrpSpPr>
      <p:grpSpPr>
        <a:xfrm>
          <a:off x="0" y="0"/>
          <a:ext cx="0" cy="0"/>
          <a:chOff x="0" y="0"/>
          <a:chExt cx="0" cy="0"/>
        </a:xfrm>
      </p:grpSpPr>
      <p:sp>
        <p:nvSpPr>
          <p:cNvPr id="569" name="Google Shape;569;p110"/>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570" name="Google Shape;570;p110"/>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571" name="Google Shape;571;p11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72" name="Google Shape;572;p11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573" name="Shape 573"/>
        <p:cNvGrpSpPr/>
        <p:nvPr/>
      </p:nvGrpSpPr>
      <p:grpSpPr>
        <a:xfrm>
          <a:off x="0" y="0"/>
          <a:ext cx="0" cy="0"/>
          <a:chOff x="0" y="0"/>
          <a:chExt cx="0" cy="0"/>
        </a:xfrm>
      </p:grpSpPr>
      <p:pic>
        <p:nvPicPr>
          <p:cNvPr id="574" name="Google Shape;574;p11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75" name="Google Shape;575;p11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576" name="Shape 576"/>
        <p:cNvGrpSpPr/>
        <p:nvPr/>
      </p:nvGrpSpPr>
      <p:grpSpPr>
        <a:xfrm>
          <a:off x="0" y="0"/>
          <a:ext cx="0" cy="0"/>
          <a:chOff x="0" y="0"/>
          <a:chExt cx="0" cy="0"/>
        </a:xfrm>
      </p:grpSpPr>
      <p:sp>
        <p:nvSpPr>
          <p:cNvPr id="577" name="Google Shape;577;p112"/>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578" name="Google Shape;578;p11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79" name="Google Shape;579;p11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580" name="Shape 580"/>
        <p:cNvGrpSpPr/>
        <p:nvPr/>
      </p:nvGrpSpPr>
      <p:grpSpPr>
        <a:xfrm>
          <a:off x="0" y="0"/>
          <a:ext cx="0" cy="0"/>
          <a:chOff x="0" y="0"/>
          <a:chExt cx="0" cy="0"/>
        </a:xfrm>
      </p:grpSpPr>
      <p:sp>
        <p:nvSpPr>
          <p:cNvPr id="581" name="Google Shape;581;p113"/>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582" name="Google Shape;582;p113"/>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583" name="Google Shape;583;p11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84" name="Google Shape;584;p1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585" name="Shape 585"/>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Left">
  <p:cSld name="CUSTOM_2_6">
    <p:spTree>
      <p:nvGrpSpPr>
        <p:cNvPr id="586" name="Shape 586"/>
        <p:cNvGrpSpPr/>
        <p:nvPr/>
      </p:nvGrpSpPr>
      <p:grpSpPr>
        <a:xfrm>
          <a:off x="0" y="0"/>
          <a:ext cx="0" cy="0"/>
          <a:chOff x="0" y="0"/>
          <a:chExt cx="0" cy="0"/>
        </a:xfrm>
      </p:grpSpPr>
      <p:sp>
        <p:nvSpPr>
          <p:cNvPr id="587" name="Google Shape;587;p115"/>
          <p:cNvSpPr txBox="1"/>
          <p:nvPr>
            <p:ph type="title"/>
          </p:nvPr>
        </p:nvSpPr>
        <p:spPr>
          <a:xfrm>
            <a:off x="457175" y="1536250"/>
            <a:ext cx="8229900" cy="207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sz="4800">
                <a:latin typeface="Google Sans"/>
                <a:ea typeface="Google Sans"/>
                <a:cs typeface="Google Sans"/>
                <a:sym typeface="Google Sans"/>
              </a:defRPr>
            </a:lvl1pPr>
            <a:lvl2pPr lvl="1" rtl="0" algn="r">
              <a:lnSpc>
                <a:spcPct val="100000"/>
              </a:lnSpc>
              <a:spcBef>
                <a:spcPts val="0"/>
              </a:spcBef>
              <a:spcAft>
                <a:spcPts val="0"/>
              </a:spcAft>
              <a:buNone/>
              <a:defRPr sz="4800">
                <a:latin typeface="Google Sans"/>
                <a:ea typeface="Google Sans"/>
                <a:cs typeface="Google Sans"/>
                <a:sym typeface="Google Sans"/>
              </a:defRPr>
            </a:lvl2pPr>
            <a:lvl3pPr lvl="2" rtl="0" algn="r">
              <a:lnSpc>
                <a:spcPct val="100000"/>
              </a:lnSpc>
              <a:spcBef>
                <a:spcPts val="0"/>
              </a:spcBef>
              <a:spcAft>
                <a:spcPts val="0"/>
              </a:spcAft>
              <a:buNone/>
              <a:defRPr sz="4800">
                <a:latin typeface="Google Sans"/>
                <a:ea typeface="Google Sans"/>
                <a:cs typeface="Google Sans"/>
                <a:sym typeface="Google Sans"/>
              </a:defRPr>
            </a:lvl3pPr>
            <a:lvl4pPr lvl="3" rtl="0" algn="r">
              <a:lnSpc>
                <a:spcPct val="100000"/>
              </a:lnSpc>
              <a:spcBef>
                <a:spcPts val="0"/>
              </a:spcBef>
              <a:spcAft>
                <a:spcPts val="0"/>
              </a:spcAft>
              <a:buNone/>
              <a:defRPr sz="4800">
                <a:latin typeface="Google Sans"/>
                <a:ea typeface="Google Sans"/>
                <a:cs typeface="Google Sans"/>
                <a:sym typeface="Google Sans"/>
              </a:defRPr>
            </a:lvl4pPr>
            <a:lvl5pPr lvl="4" rtl="0" algn="r">
              <a:lnSpc>
                <a:spcPct val="100000"/>
              </a:lnSpc>
              <a:spcBef>
                <a:spcPts val="0"/>
              </a:spcBef>
              <a:spcAft>
                <a:spcPts val="0"/>
              </a:spcAft>
              <a:buNone/>
              <a:defRPr sz="4800">
                <a:latin typeface="Google Sans"/>
                <a:ea typeface="Google Sans"/>
                <a:cs typeface="Google Sans"/>
                <a:sym typeface="Google Sans"/>
              </a:defRPr>
            </a:lvl5pPr>
            <a:lvl6pPr lvl="5" rtl="0" algn="r">
              <a:lnSpc>
                <a:spcPct val="100000"/>
              </a:lnSpc>
              <a:spcBef>
                <a:spcPts val="0"/>
              </a:spcBef>
              <a:spcAft>
                <a:spcPts val="0"/>
              </a:spcAft>
              <a:buNone/>
              <a:defRPr sz="4800">
                <a:latin typeface="Google Sans"/>
                <a:ea typeface="Google Sans"/>
                <a:cs typeface="Google Sans"/>
                <a:sym typeface="Google Sans"/>
              </a:defRPr>
            </a:lvl6pPr>
            <a:lvl7pPr lvl="6" rtl="0" algn="r">
              <a:lnSpc>
                <a:spcPct val="100000"/>
              </a:lnSpc>
              <a:spcBef>
                <a:spcPts val="0"/>
              </a:spcBef>
              <a:spcAft>
                <a:spcPts val="0"/>
              </a:spcAft>
              <a:buNone/>
              <a:defRPr sz="4800">
                <a:latin typeface="Google Sans"/>
                <a:ea typeface="Google Sans"/>
                <a:cs typeface="Google Sans"/>
                <a:sym typeface="Google Sans"/>
              </a:defRPr>
            </a:lvl7pPr>
            <a:lvl8pPr lvl="7" rtl="0" algn="r">
              <a:lnSpc>
                <a:spcPct val="100000"/>
              </a:lnSpc>
              <a:spcBef>
                <a:spcPts val="0"/>
              </a:spcBef>
              <a:spcAft>
                <a:spcPts val="0"/>
              </a:spcAft>
              <a:buNone/>
              <a:defRPr sz="4800">
                <a:latin typeface="Google Sans"/>
                <a:ea typeface="Google Sans"/>
                <a:cs typeface="Google Sans"/>
                <a:sym typeface="Google Sans"/>
              </a:defRPr>
            </a:lvl8pPr>
            <a:lvl9pPr lvl="8" rtl="0" algn="r">
              <a:lnSpc>
                <a:spcPct val="100000"/>
              </a:lnSpc>
              <a:spcBef>
                <a:spcPts val="0"/>
              </a:spcBef>
              <a:spcAft>
                <a:spcPts val="0"/>
              </a:spcAft>
              <a:buNone/>
              <a:defRPr sz="4800">
                <a:latin typeface="Google Sans"/>
                <a:ea typeface="Google Sans"/>
                <a:cs typeface="Google Sans"/>
                <a:sym typeface="Google Sans"/>
              </a:defRPr>
            </a:lvl9pPr>
          </a:lstStyle>
          <a:p/>
        </p:txBody>
      </p:sp>
      <p:sp>
        <p:nvSpPr>
          <p:cNvPr id="588" name="Google Shape;588;p115"/>
          <p:cNvSpPr txBox="1"/>
          <p:nvPr>
            <p:ph idx="1" type="subTitle"/>
          </p:nvPr>
        </p:nvSpPr>
        <p:spPr>
          <a:xfrm>
            <a:off x="457175" y="3688250"/>
            <a:ext cx="2688600" cy="9999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grpSp>
        <p:nvGrpSpPr>
          <p:cNvPr id="589" name="Google Shape;589;p115"/>
          <p:cNvGrpSpPr/>
          <p:nvPr/>
        </p:nvGrpSpPr>
        <p:grpSpPr>
          <a:xfrm>
            <a:off x="6684264" y="4527445"/>
            <a:ext cx="2002746" cy="301199"/>
            <a:chOff x="6684264" y="4386750"/>
            <a:chExt cx="2002746" cy="301199"/>
          </a:xfrm>
        </p:grpSpPr>
        <p:pic>
          <p:nvPicPr>
            <p:cNvPr id="590" name="Google Shape;590;p115"/>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591" name="Google Shape;591;p115"/>
            <p:cNvPicPr preferRelativeResize="0"/>
            <p:nvPr/>
          </p:nvPicPr>
          <p:blipFill>
            <a:blip r:embed="rId3">
              <a:alphaModFix/>
            </a:blip>
            <a:stretch>
              <a:fillRect/>
            </a:stretch>
          </p:blipFill>
          <p:spPr>
            <a:xfrm>
              <a:off x="6684264" y="4509606"/>
              <a:ext cx="1342711" cy="15145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62" name="Shape 62"/>
        <p:cNvGrpSpPr/>
        <p:nvPr/>
      </p:nvGrpSpPr>
      <p:grpSpPr>
        <a:xfrm>
          <a:off x="0" y="0"/>
          <a:ext cx="0" cy="0"/>
          <a:chOff x="0" y="0"/>
          <a:chExt cx="0" cy="0"/>
        </a:xfrm>
      </p:grpSpPr>
      <p:sp>
        <p:nvSpPr>
          <p:cNvPr id="63" name="Google Shape;63;p13"/>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64" name="Google Shape;64;p13"/>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5" name="Google Shape;65;p1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6" name="Google Shape;66;p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1">
  <p:cSld name="CUSTOM_3_1_1_1_1_1_3">
    <p:spTree>
      <p:nvGrpSpPr>
        <p:cNvPr id="592" name="Shape 592"/>
        <p:cNvGrpSpPr/>
        <p:nvPr/>
      </p:nvGrpSpPr>
      <p:grpSpPr>
        <a:xfrm>
          <a:off x="0" y="0"/>
          <a:ext cx="0" cy="0"/>
          <a:chOff x="0" y="0"/>
          <a:chExt cx="0" cy="0"/>
        </a:xfrm>
      </p:grpSpPr>
      <p:sp>
        <p:nvSpPr>
          <p:cNvPr id="593" name="Google Shape;593;p116"/>
          <p:cNvSpPr txBox="1"/>
          <p:nvPr>
            <p:ph type="title"/>
          </p:nvPr>
        </p:nvSpPr>
        <p:spPr>
          <a:xfrm>
            <a:off x="761950" y="809425"/>
            <a:ext cx="3174900" cy="1409700"/>
          </a:xfrm>
          <a:prstGeom prst="rect">
            <a:avLst/>
          </a:prstGeom>
        </p:spPr>
        <p:txBody>
          <a:bodyPr anchorCtr="0" anchor="b"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116"/>
          <p:cNvSpPr txBox="1"/>
          <p:nvPr>
            <p:ph idx="1" type="body"/>
          </p:nvPr>
        </p:nvSpPr>
        <p:spPr>
          <a:xfrm>
            <a:off x="762002" y="2571750"/>
            <a:ext cx="2540100" cy="17619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grpSp>
        <p:nvGrpSpPr>
          <p:cNvPr id="595" name="Google Shape;595;p116"/>
          <p:cNvGrpSpPr/>
          <p:nvPr/>
        </p:nvGrpSpPr>
        <p:grpSpPr>
          <a:xfrm>
            <a:off x="3976941" y="4603434"/>
            <a:ext cx="1190118" cy="210542"/>
            <a:chOff x="990623" y="4603434"/>
            <a:chExt cx="1190118" cy="210542"/>
          </a:xfrm>
        </p:grpSpPr>
        <p:sp>
          <p:nvSpPr>
            <p:cNvPr id="596" name="Google Shape;596;p116"/>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6"/>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6"/>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6"/>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6"/>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6"/>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1">
    <p:spTree>
      <p:nvGrpSpPr>
        <p:cNvPr id="602" name="Shape 602"/>
        <p:cNvGrpSpPr/>
        <p:nvPr/>
      </p:nvGrpSpPr>
      <p:grpSpPr>
        <a:xfrm>
          <a:off x="0" y="0"/>
          <a:ext cx="0" cy="0"/>
          <a:chOff x="0" y="0"/>
          <a:chExt cx="0" cy="0"/>
        </a:xfrm>
      </p:grpSpPr>
      <p:sp>
        <p:nvSpPr>
          <p:cNvPr id="603" name="Google Shape;603;p117"/>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04" name="Google Shape;604;p117"/>
          <p:cNvGrpSpPr/>
          <p:nvPr/>
        </p:nvGrpSpPr>
        <p:grpSpPr>
          <a:xfrm>
            <a:off x="614120" y="4568626"/>
            <a:ext cx="1565658" cy="245350"/>
            <a:chOff x="614120" y="4568626"/>
            <a:chExt cx="1565658" cy="245350"/>
          </a:xfrm>
        </p:grpSpPr>
        <p:grpSp>
          <p:nvGrpSpPr>
            <p:cNvPr id="605" name="Google Shape;605;p117"/>
            <p:cNvGrpSpPr/>
            <p:nvPr/>
          </p:nvGrpSpPr>
          <p:grpSpPr>
            <a:xfrm>
              <a:off x="614120" y="4568626"/>
              <a:ext cx="290167" cy="233377"/>
              <a:chOff x="614120" y="4568626"/>
              <a:chExt cx="290167" cy="233377"/>
            </a:xfrm>
          </p:grpSpPr>
          <p:sp>
            <p:nvSpPr>
              <p:cNvPr id="606" name="Google Shape;606;p11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117"/>
            <p:cNvGrpSpPr/>
            <p:nvPr/>
          </p:nvGrpSpPr>
          <p:grpSpPr>
            <a:xfrm>
              <a:off x="989660" y="4603434"/>
              <a:ext cx="1190118" cy="210542"/>
              <a:chOff x="989660" y="4603434"/>
              <a:chExt cx="1190118" cy="210542"/>
            </a:xfrm>
          </p:grpSpPr>
          <p:sp>
            <p:nvSpPr>
              <p:cNvPr id="611" name="Google Shape;611;p11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117"/>
              <p:cNvGrpSpPr/>
              <p:nvPr/>
            </p:nvGrpSpPr>
            <p:grpSpPr>
              <a:xfrm>
                <a:off x="1682774" y="4617610"/>
                <a:ext cx="497005" cy="149188"/>
                <a:chOff x="1682774" y="4617610"/>
                <a:chExt cx="497005" cy="149188"/>
              </a:xfrm>
            </p:grpSpPr>
            <p:sp>
              <p:nvSpPr>
                <p:cNvPr id="613" name="Google Shape;613;p11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18" name="Shape 618"/>
        <p:cNvGrpSpPr/>
        <p:nvPr/>
      </p:nvGrpSpPr>
      <p:grpSpPr>
        <a:xfrm>
          <a:off x="0" y="0"/>
          <a:ext cx="0" cy="0"/>
          <a:chOff x="0" y="0"/>
          <a:chExt cx="0" cy="0"/>
        </a:xfrm>
      </p:grpSpPr>
      <p:pic>
        <p:nvPicPr>
          <p:cNvPr id="619" name="Google Shape;619;p118"/>
          <p:cNvPicPr preferRelativeResize="0"/>
          <p:nvPr/>
        </p:nvPicPr>
        <p:blipFill rotWithShape="1">
          <a:blip r:embed="rId2">
            <a:alphaModFix/>
          </a:blip>
          <a:srcRect b="0" l="0" r="0" t="0"/>
          <a:stretch/>
        </p:blipFill>
        <p:spPr>
          <a:xfrm>
            <a:off x="187325" y="4402345"/>
            <a:ext cx="2201078" cy="561734"/>
          </a:xfrm>
          <a:prstGeom prst="rect">
            <a:avLst/>
          </a:prstGeom>
          <a:noFill/>
          <a:ln>
            <a:noFill/>
          </a:ln>
        </p:spPr>
      </p:pic>
      <p:sp>
        <p:nvSpPr>
          <p:cNvPr id="620" name="Google Shape;620;p118"/>
          <p:cNvSpPr/>
          <p:nvPr/>
        </p:nvSpPr>
        <p:spPr>
          <a:xfrm>
            <a:off x="3464561" y="1434358"/>
            <a:ext cx="5183400" cy="1461600"/>
          </a:xfrm>
          <a:prstGeom prst="rect">
            <a:avLst/>
          </a:prstGeom>
          <a:solidFill>
            <a:srgbClr val="F1F3F4"/>
          </a:solidFill>
          <a:ln cap="flat" cmpd="sng" w="9525">
            <a:solidFill>
              <a:srgbClr val="F1F3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4"/>
              <a:buFont typeface="Calibri"/>
              <a:buNone/>
            </a:pPr>
            <a:r>
              <a:t/>
            </a:r>
            <a:endParaRPr sz="1404">
              <a:solidFill>
                <a:schemeClr val="dk1"/>
              </a:solidFill>
              <a:latin typeface="Calibri"/>
              <a:ea typeface="Calibri"/>
              <a:cs typeface="Calibri"/>
              <a:sym typeface="Calibri"/>
            </a:endParaRPr>
          </a:p>
        </p:txBody>
      </p:sp>
      <p:cxnSp>
        <p:nvCxnSpPr>
          <p:cNvPr id="621" name="Google Shape;621;p118"/>
          <p:cNvCxnSpPr/>
          <p:nvPr/>
        </p:nvCxnSpPr>
        <p:spPr>
          <a:xfrm rot="10800000">
            <a:off x="3464470" y="1434358"/>
            <a:ext cx="5183400" cy="0"/>
          </a:xfrm>
          <a:prstGeom prst="straightConnector1">
            <a:avLst/>
          </a:prstGeom>
          <a:noFill/>
          <a:ln cap="flat" cmpd="sng" w="9525">
            <a:solidFill>
              <a:srgbClr val="4285F4"/>
            </a:solidFill>
            <a:prstDash val="solid"/>
            <a:miter lim="800000"/>
            <a:headEnd len="sm" w="sm" type="none"/>
            <a:tailEnd len="sm" w="sm" type="none"/>
          </a:ln>
        </p:spPr>
      </p:cxnSp>
      <p:cxnSp>
        <p:nvCxnSpPr>
          <p:cNvPr id="622" name="Google Shape;622;p118"/>
          <p:cNvCxnSpPr/>
          <p:nvPr/>
        </p:nvCxnSpPr>
        <p:spPr>
          <a:xfrm>
            <a:off x="6923157" y="1602216"/>
            <a:ext cx="0" cy="1171800"/>
          </a:xfrm>
          <a:prstGeom prst="straightConnector1">
            <a:avLst/>
          </a:prstGeom>
          <a:noFill/>
          <a:ln cap="flat" cmpd="sng" w="9525">
            <a:solidFill>
              <a:srgbClr val="4285F4"/>
            </a:solidFill>
            <a:prstDash val="solid"/>
            <a:miter lim="800000"/>
            <a:headEnd len="sm" w="sm" type="none"/>
            <a:tailEnd len="sm" w="sm" type="none"/>
          </a:ln>
        </p:spPr>
      </p:cxnSp>
      <p:cxnSp>
        <p:nvCxnSpPr>
          <p:cNvPr id="623" name="Google Shape;623;p118"/>
          <p:cNvCxnSpPr/>
          <p:nvPr/>
        </p:nvCxnSpPr>
        <p:spPr>
          <a:xfrm rot="10800000">
            <a:off x="3464470" y="2896049"/>
            <a:ext cx="5183400" cy="0"/>
          </a:xfrm>
          <a:prstGeom prst="straightConnector1">
            <a:avLst/>
          </a:prstGeom>
          <a:noFill/>
          <a:ln cap="flat" cmpd="sng" w="9525">
            <a:solidFill>
              <a:srgbClr val="4285F4"/>
            </a:solidFill>
            <a:prstDash val="solid"/>
            <a:miter lim="800000"/>
            <a:headEnd len="sm" w="sm" type="none"/>
            <a:tailEnd len="sm" w="sm" type="none"/>
          </a:ln>
        </p:spPr>
      </p:cxnSp>
      <p:cxnSp>
        <p:nvCxnSpPr>
          <p:cNvPr id="624" name="Google Shape;624;p118"/>
          <p:cNvCxnSpPr/>
          <p:nvPr/>
        </p:nvCxnSpPr>
        <p:spPr>
          <a:xfrm>
            <a:off x="5187364" y="1602216"/>
            <a:ext cx="0" cy="1171800"/>
          </a:xfrm>
          <a:prstGeom prst="straightConnector1">
            <a:avLst/>
          </a:prstGeom>
          <a:noFill/>
          <a:ln cap="flat" cmpd="sng" w="9525">
            <a:solidFill>
              <a:srgbClr val="4285F4"/>
            </a:solidFill>
            <a:prstDash val="solid"/>
            <a:miter lim="800000"/>
            <a:headEnd len="sm" w="sm" type="none"/>
            <a:tailEnd len="sm" w="sm"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ote / Right">
  <p:cSld name="CUSTOM_7">
    <p:spTree>
      <p:nvGrpSpPr>
        <p:cNvPr id="625" name="Shape 625"/>
        <p:cNvGrpSpPr/>
        <p:nvPr/>
      </p:nvGrpSpPr>
      <p:grpSpPr>
        <a:xfrm>
          <a:off x="0" y="0"/>
          <a:ext cx="0" cy="0"/>
          <a:chOff x="0" y="0"/>
          <a:chExt cx="0" cy="0"/>
        </a:xfrm>
      </p:grpSpPr>
      <p:grpSp>
        <p:nvGrpSpPr>
          <p:cNvPr id="626" name="Google Shape;626;p119"/>
          <p:cNvGrpSpPr/>
          <p:nvPr/>
        </p:nvGrpSpPr>
        <p:grpSpPr>
          <a:xfrm>
            <a:off x="5743707" y="4433682"/>
            <a:ext cx="2143330" cy="562473"/>
            <a:chOff x="831227" y="1197994"/>
            <a:chExt cx="2449800" cy="642900"/>
          </a:xfrm>
        </p:grpSpPr>
        <p:grpSp>
          <p:nvGrpSpPr>
            <p:cNvPr id="627" name="Google Shape;627;p119"/>
            <p:cNvGrpSpPr/>
            <p:nvPr/>
          </p:nvGrpSpPr>
          <p:grpSpPr>
            <a:xfrm>
              <a:off x="1045677" y="1364131"/>
              <a:ext cx="2028965" cy="317954"/>
              <a:chOff x="1045677" y="1364131"/>
              <a:chExt cx="2028965" cy="317954"/>
            </a:xfrm>
          </p:grpSpPr>
          <p:grpSp>
            <p:nvGrpSpPr>
              <p:cNvPr id="628" name="Google Shape;628;p119"/>
              <p:cNvGrpSpPr/>
              <p:nvPr/>
            </p:nvGrpSpPr>
            <p:grpSpPr>
              <a:xfrm>
                <a:off x="1045677" y="1364131"/>
                <a:ext cx="376033" cy="302438"/>
                <a:chOff x="1045677" y="1364131"/>
                <a:chExt cx="376033" cy="302438"/>
              </a:xfrm>
            </p:grpSpPr>
            <p:sp>
              <p:nvSpPr>
                <p:cNvPr id="629" name="Google Shape;629;p11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119"/>
              <p:cNvGrpSpPr/>
              <p:nvPr/>
            </p:nvGrpSpPr>
            <p:grpSpPr>
              <a:xfrm>
                <a:off x="1532346" y="1409239"/>
                <a:ext cx="1542296" cy="272846"/>
                <a:chOff x="1532346" y="1409239"/>
                <a:chExt cx="1542296" cy="272846"/>
              </a:xfrm>
            </p:grpSpPr>
            <p:sp>
              <p:nvSpPr>
                <p:cNvPr id="634" name="Google Shape;634;p11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119"/>
                <p:cNvGrpSpPr/>
                <p:nvPr/>
              </p:nvGrpSpPr>
              <p:grpSpPr>
                <a:xfrm>
                  <a:off x="2430564" y="1427610"/>
                  <a:ext cx="644078" cy="193336"/>
                  <a:chOff x="2430564" y="1427610"/>
                  <a:chExt cx="644078" cy="193336"/>
                </a:xfrm>
              </p:grpSpPr>
              <p:sp>
                <p:nvSpPr>
                  <p:cNvPr id="636" name="Google Shape;636;p11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41" name="Google Shape;641;p11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119"/>
          <p:cNvSpPr txBox="1"/>
          <p:nvPr>
            <p:ph type="title"/>
          </p:nvPr>
        </p:nvSpPr>
        <p:spPr>
          <a:xfrm>
            <a:off x="838200" y="1285800"/>
            <a:ext cx="5334000" cy="1914600"/>
          </a:xfrm>
          <a:prstGeom prst="rect">
            <a:avLst/>
          </a:prstGeom>
        </p:spPr>
        <p:txBody>
          <a:bodyPr anchorCtr="0" anchor="b" bIns="0" lIns="0" spcFirstLastPara="1" rIns="91425"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643" name="Google Shape;643;p119"/>
          <p:cNvSpPr txBox="1"/>
          <p:nvPr>
            <p:ph idx="1" type="subTitle"/>
          </p:nvPr>
        </p:nvSpPr>
        <p:spPr>
          <a:xfrm>
            <a:off x="2362200" y="3352800"/>
            <a:ext cx="3810000" cy="504900"/>
          </a:xfrm>
          <a:prstGeom prst="rect">
            <a:avLst/>
          </a:prstGeom>
        </p:spPr>
        <p:txBody>
          <a:bodyPr anchorCtr="0" anchor="t" bIns="0" lIns="0" spcFirstLastPara="1" rIns="91425"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1">
  <p:cSld name="CUSTOM_2_3_1_2">
    <p:spTree>
      <p:nvGrpSpPr>
        <p:cNvPr id="644" name="Shape 644"/>
        <p:cNvGrpSpPr/>
        <p:nvPr/>
      </p:nvGrpSpPr>
      <p:grpSpPr>
        <a:xfrm>
          <a:off x="0" y="0"/>
          <a:ext cx="0" cy="0"/>
          <a:chOff x="0" y="0"/>
          <a:chExt cx="0" cy="0"/>
        </a:xfrm>
      </p:grpSpPr>
      <p:sp>
        <p:nvSpPr>
          <p:cNvPr id="645" name="Google Shape;645;p120"/>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46" name="Google Shape;646;p120"/>
          <p:cNvGrpSpPr/>
          <p:nvPr/>
        </p:nvGrpSpPr>
        <p:grpSpPr>
          <a:xfrm>
            <a:off x="614120" y="4568626"/>
            <a:ext cx="1565658" cy="245350"/>
            <a:chOff x="614120" y="4568626"/>
            <a:chExt cx="1565658" cy="245350"/>
          </a:xfrm>
        </p:grpSpPr>
        <p:grpSp>
          <p:nvGrpSpPr>
            <p:cNvPr id="647" name="Google Shape;647;p120"/>
            <p:cNvGrpSpPr/>
            <p:nvPr/>
          </p:nvGrpSpPr>
          <p:grpSpPr>
            <a:xfrm>
              <a:off x="614120" y="4568626"/>
              <a:ext cx="290167" cy="233377"/>
              <a:chOff x="614120" y="4568626"/>
              <a:chExt cx="290167" cy="233377"/>
            </a:xfrm>
          </p:grpSpPr>
          <p:sp>
            <p:nvSpPr>
              <p:cNvPr id="648" name="Google Shape;648;p12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2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2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2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120"/>
            <p:cNvGrpSpPr/>
            <p:nvPr/>
          </p:nvGrpSpPr>
          <p:grpSpPr>
            <a:xfrm>
              <a:off x="989660" y="4603434"/>
              <a:ext cx="1190118" cy="210542"/>
              <a:chOff x="989660" y="4603434"/>
              <a:chExt cx="1190118" cy="210542"/>
            </a:xfrm>
          </p:grpSpPr>
          <p:sp>
            <p:nvSpPr>
              <p:cNvPr id="653" name="Google Shape;653;p12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 name="Google Shape;654;p120"/>
              <p:cNvGrpSpPr/>
              <p:nvPr/>
            </p:nvGrpSpPr>
            <p:grpSpPr>
              <a:xfrm>
                <a:off x="1682774" y="4617610"/>
                <a:ext cx="497005" cy="149188"/>
                <a:chOff x="1682774" y="4617610"/>
                <a:chExt cx="497005" cy="149188"/>
              </a:xfrm>
            </p:grpSpPr>
            <p:sp>
              <p:nvSpPr>
                <p:cNvPr id="655" name="Google Shape;655;p12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2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2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2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2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8">
    <p:spTree>
      <p:nvGrpSpPr>
        <p:cNvPr id="660" name="Shape 660"/>
        <p:cNvGrpSpPr/>
        <p:nvPr/>
      </p:nvGrpSpPr>
      <p:grpSpPr>
        <a:xfrm>
          <a:off x="0" y="0"/>
          <a:ext cx="0" cy="0"/>
          <a:chOff x="0" y="0"/>
          <a:chExt cx="0" cy="0"/>
        </a:xfrm>
      </p:grpSpPr>
      <p:grpSp>
        <p:nvGrpSpPr>
          <p:cNvPr id="661" name="Google Shape;661;p121"/>
          <p:cNvGrpSpPr/>
          <p:nvPr/>
        </p:nvGrpSpPr>
        <p:grpSpPr>
          <a:xfrm>
            <a:off x="522212" y="1321429"/>
            <a:ext cx="479498" cy="385684"/>
            <a:chOff x="6294751" y="783425"/>
            <a:chExt cx="5020925" cy="4038575"/>
          </a:xfrm>
        </p:grpSpPr>
        <p:sp>
          <p:nvSpPr>
            <p:cNvPr id="662" name="Google Shape;662;p12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2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2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2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121"/>
          <p:cNvGrpSpPr/>
          <p:nvPr/>
        </p:nvGrpSpPr>
        <p:grpSpPr>
          <a:xfrm>
            <a:off x="761948" y="4603434"/>
            <a:ext cx="1190118" cy="210542"/>
            <a:chOff x="990623" y="4603434"/>
            <a:chExt cx="1190118" cy="210542"/>
          </a:xfrm>
        </p:grpSpPr>
        <p:sp>
          <p:nvSpPr>
            <p:cNvPr id="667" name="Google Shape;667;p12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2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2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2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2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2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121"/>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74" name="Google Shape;674;p121"/>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2">
  <p:cSld name="CUSTOM_2_3_1_3">
    <p:spTree>
      <p:nvGrpSpPr>
        <p:cNvPr id="675" name="Shape 675"/>
        <p:cNvGrpSpPr/>
        <p:nvPr/>
      </p:nvGrpSpPr>
      <p:grpSpPr>
        <a:xfrm>
          <a:off x="0" y="0"/>
          <a:ext cx="0" cy="0"/>
          <a:chOff x="0" y="0"/>
          <a:chExt cx="0" cy="0"/>
        </a:xfrm>
      </p:grpSpPr>
      <p:sp>
        <p:nvSpPr>
          <p:cNvPr id="676" name="Google Shape;676;p122"/>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77" name="Google Shape;677;p122"/>
          <p:cNvGrpSpPr/>
          <p:nvPr/>
        </p:nvGrpSpPr>
        <p:grpSpPr>
          <a:xfrm>
            <a:off x="614120" y="4568626"/>
            <a:ext cx="1565658" cy="245350"/>
            <a:chOff x="614120" y="4568626"/>
            <a:chExt cx="1565658" cy="245350"/>
          </a:xfrm>
        </p:grpSpPr>
        <p:grpSp>
          <p:nvGrpSpPr>
            <p:cNvPr id="678" name="Google Shape;678;p122"/>
            <p:cNvGrpSpPr/>
            <p:nvPr/>
          </p:nvGrpSpPr>
          <p:grpSpPr>
            <a:xfrm>
              <a:off x="614120" y="4568626"/>
              <a:ext cx="290167" cy="233377"/>
              <a:chOff x="614120" y="4568626"/>
              <a:chExt cx="290167" cy="233377"/>
            </a:xfrm>
          </p:grpSpPr>
          <p:sp>
            <p:nvSpPr>
              <p:cNvPr id="679" name="Google Shape;679;p12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2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2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2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22"/>
            <p:cNvGrpSpPr/>
            <p:nvPr/>
          </p:nvGrpSpPr>
          <p:grpSpPr>
            <a:xfrm>
              <a:off x="989660" y="4603434"/>
              <a:ext cx="1190118" cy="210542"/>
              <a:chOff x="989660" y="4603434"/>
              <a:chExt cx="1190118" cy="210542"/>
            </a:xfrm>
          </p:grpSpPr>
          <p:sp>
            <p:nvSpPr>
              <p:cNvPr id="684" name="Google Shape;684;p12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122"/>
              <p:cNvGrpSpPr/>
              <p:nvPr/>
            </p:nvGrpSpPr>
            <p:grpSpPr>
              <a:xfrm>
                <a:off x="1682774" y="4617610"/>
                <a:ext cx="497005" cy="149188"/>
                <a:chOff x="1682774" y="4617610"/>
                <a:chExt cx="497005" cy="149188"/>
              </a:xfrm>
            </p:grpSpPr>
            <p:sp>
              <p:nvSpPr>
                <p:cNvPr id="686" name="Google Shape;686;p12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2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2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2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2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1" name="Google Shape;691;p1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Quote">
  <p:cSld name="CUSTOM_2_3_1_1_1">
    <p:spTree>
      <p:nvGrpSpPr>
        <p:cNvPr id="692" name="Shape 692"/>
        <p:cNvGrpSpPr/>
        <p:nvPr/>
      </p:nvGrpSpPr>
      <p:grpSpPr>
        <a:xfrm>
          <a:off x="0" y="0"/>
          <a:ext cx="0" cy="0"/>
          <a:chOff x="0" y="0"/>
          <a:chExt cx="0" cy="0"/>
        </a:xfrm>
      </p:grpSpPr>
      <p:sp>
        <p:nvSpPr>
          <p:cNvPr id="693" name="Google Shape;693;p123"/>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1000"/>
              </a:spcBef>
              <a:spcAft>
                <a:spcPts val="0"/>
              </a:spcAft>
              <a:buNone/>
              <a:defRPr sz="3000">
                <a:latin typeface="Google Sans"/>
                <a:ea typeface="Google Sans"/>
                <a:cs typeface="Google Sans"/>
                <a:sym typeface="Google Sans"/>
              </a:defRPr>
            </a:lvl2pPr>
            <a:lvl3pPr lvl="2" rtl="0">
              <a:spcBef>
                <a:spcPts val="1000"/>
              </a:spcBef>
              <a:spcAft>
                <a:spcPts val="0"/>
              </a:spcAft>
              <a:buNone/>
              <a:defRPr sz="3000">
                <a:latin typeface="Google Sans"/>
                <a:ea typeface="Google Sans"/>
                <a:cs typeface="Google Sans"/>
                <a:sym typeface="Google Sans"/>
              </a:defRPr>
            </a:lvl3pPr>
            <a:lvl4pPr lvl="3" rtl="0">
              <a:spcBef>
                <a:spcPts val="1000"/>
              </a:spcBef>
              <a:spcAft>
                <a:spcPts val="0"/>
              </a:spcAft>
              <a:buNone/>
              <a:defRPr sz="3000">
                <a:latin typeface="Google Sans"/>
                <a:ea typeface="Google Sans"/>
                <a:cs typeface="Google Sans"/>
                <a:sym typeface="Google Sans"/>
              </a:defRPr>
            </a:lvl4pPr>
            <a:lvl5pPr lvl="4" rtl="0">
              <a:spcBef>
                <a:spcPts val="1000"/>
              </a:spcBef>
              <a:spcAft>
                <a:spcPts val="0"/>
              </a:spcAft>
              <a:buNone/>
              <a:defRPr sz="3000">
                <a:latin typeface="Google Sans"/>
                <a:ea typeface="Google Sans"/>
                <a:cs typeface="Google Sans"/>
                <a:sym typeface="Google Sans"/>
              </a:defRPr>
            </a:lvl5pPr>
            <a:lvl6pPr lvl="5" rtl="0">
              <a:spcBef>
                <a:spcPts val="1000"/>
              </a:spcBef>
              <a:spcAft>
                <a:spcPts val="0"/>
              </a:spcAft>
              <a:buNone/>
              <a:defRPr sz="3000">
                <a:latin typeface="Google Sans"/>
                <a:ea typeface="Google Sans"/>
                <a:cs typeface="Google Sans"/>
                <a:sym typeface="Google Sans"/>
              </a:defRPr>
            </a:lvl6pPr>
            <a:lvl7pPr lvl="6" rtl="0">
              <a:spcBef>
                <a:spcPts val="1000"/>
              </a:spcBef>
              <a:spcAft>
                <a:spcPts val="0"/>
              </a:spcAft>
              <a:buNone/>
              <a:defRPr sz="3000">
                <a:latin typeface="Google Sans"/>
                <a:ea typeface="Google Sans"/>
                <a:cs typeface="Google Sans"/>
                <a:sym typeface="Google Sans"/>
              </a:defRPr>
            </a:lvl7pPr>
            <a:lvl8pPr lvl="7" rtl="0">
              <a:spcBef>
                <a:spcPts val="1000"/>
              </a:spcBef>
              <a:spcAft>
                <a:spcPts val="0"/>
              </a:spcAft>
              <a:buNone/>
              <a:defRPr sz="3000">
                <a:latin typeface="Google Sans"/>
                <a:ea typeface="Google Sans"/>
                <a:cs typeface="Google Sans"/>
                <a:sym typeface="Google Sans"/>
              </a:defRPr>
            </a:lvl8pPr>
            <a:lvl9pPr lvl="8" rtl="0">
              <a:spcBef>
                <a:spcPts val="1000"/>
              </a:spcBef>
              <a:spcAft>
                <a:spcPts val="1000"/>
              </a:spcAft>
              <a:buNone/>
              <a:defRPr sz="3000">
                <a:latin typeface="Google Sans"/>
                <a:ea typeface="Google Sans"/>
                <a:cs typeface="Google Sans"/>
                <a:sym typeface="Google Sans"/>
              </a:defRPr>
            </a:lvl9pPr>
          </a:lstStyle>
          <a:p/>
        </p:txBody>
      </p:sp>
      <p:grpSp>
        <p:nvGrpSpPr>
          <p:cNvPr id="694" name="Google Shape;694;p123"/>
          <p:cNvGrpSpPr/>
          <p:nvPr/>
        </p:nvGrpSpPr>
        <p:grpSpPr>
          <a:xfrm>
            <a:off x="6684264" y="4527445"/>
            <a:ext cx="2002746" cy="301199"/>
            <a:chOff x="6684264" y="4386750"/>
            <a:chExt cx="2002746" cy="301199"/>
          </a:xfrm>
        </p:grpSpPr>
        <p:pic>
          <p:nvPicPr>
            <p:cNvPr id="695" name="Google Shape;695;p123"/>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696" name="Google Shape;696;p123"/>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697" name="Google Shape;697;p123"/>
          <p:cNvSpPr txBox="1"/>
          <p:nvPr>
            <p:ph idx="1" type="subTitle"/>
          </p:nvPr>
        </p:nvSpPr>
        <p:spPr>
          <a:xfrm>
            <a:off x="457175" y="3688250"/>
            <a:ext cx="2688300" cy="9996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Name Left">
  <p:cSld name="CUSTOM_2_3_1_2_1">
    <p:spTree>
      <p:nvGrpSpPr>
        <p:cNvPr id="698" name="Shape 698"/>
        <p:cNvGrpSpPr/>
        <p:nvPr/>
      </p:nvGrpSpPr>
      <p:grpSpPr>
        <a:xfrm>
          <a:off x="0" y="0"/>
          <a:ext cx="0" cy="0"/>
          <a:chOff x="0" y="0"/>
          <a:chExt cx="0" cy="0"/>
        </a:xfrm>
      </p:grpSpPr>
      <p:sp>
        <p:nvSpPr>
          <p:cNvPr id="699" name="Google Shape;699;p124"/>
          <p:cNvSpPr txBox="1"/>
          <p:nvPr>
            <p:ph type="title"/>
          </p:nvPr>
        </p:nvSpPr>
        <p:spPr>
          <a:xfrm>
            <a:off x="457175" y="1536250"/>
            <a:ext cx="4077000" cy="999900"/>
          </a:xfrm>
          <a:prstGeom prst="rect">
            <a:avLst/>
          </a:prstGeom>
        </p:spPr>
        <p:txBody>
          <a:bodyPr anchorCtr="0" anchor="b"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700" name="Google Shape;700;p124"/>
          <p:cNvGrpSpPr/>
          <p:nvPr/>
        </p:nvGrpSpPr>
        <p:grpSpPr>
          <a:xfrm>
            <a:off x="6684264" y="4527445"/>
            <a:ext cx="2002746" cy="301199"/>
            <a:chOff x="6684264" y="4386750"/>
            <a:chExt cx="2002746" cy="301199"/>
          </a:xfrm>
        </p:grpSpPr>
        <p:pic>
          <p:nvPicPr>
            <p:cNvPr id="701" name="Google Shape;701;p124"/>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702" name="Google Shape;702;p124"/>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703" name="Google Shape;703;p124"/>
          <p:cNvSpPr txBox="1"/>
          <p:nvPr>
            <p:ph idx="1" type="subTitle"/>
          </p:nvPr>
        </p:nvSpPr>
        <p:spPr>
          <a:xfrm>
            <a:off x="457175" y="2612550"/>
            <a:ext cx="4077000" cy="20754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Name Right">
  <p:cSld name="CUSTOM_2_3_1_2_1_1">
    <p:spTree>
      <p:nvGrpSpPr>
        <p:cNvPr id="704" name="Shape 704"/>
        <p:cNvGrpSpPr/>
        <p:nvPr/>
      </p:nvGrpSpPr>
      <p:grpSpPr>
        <a:xfrm>
          <a:off x="0" y="0"/>
          <a:ext cx="0" cy="0"/>
          <a:chOff x="0" y="0"/>
          <a:chExt cx="0" cy="0"/>
        </a:xfrm>
      </p:grpSpPr>
      <p:sp>
        <p:nvSpPr>
          <p:cNvPr id="705" name="Google Shape;705;p125"/>
          <p:cNvSpPr txBox="1"/>
          <p:nvPr>
            <p:ph type="title"/>
          </p:nvPr>
        </p:nvSpPr>
        <p:spPr>
          <a:xfrm>
            <a:off x="4610125" y="1536250"/>
            <a:ext cx="4077000" cy="999900"/>
          </a:xfrm>
          <a:prstGeom prst="rect">
            <a:avLst/>
          </a:prstGeom>
        </p:spPr>
        <p:txBody>
          <a:bodyPr anchorCtr="0" anchor="b" bIns="0" lIns="0" spcFirstLastPara="1" rIns="91425" wrap="square" tIns="0">
            <a:noAutofit/>
          </a:bodyPr>
          <a:lstStyle>
            <a:lvl1pPr lvl="0" rtl="0" algn="r">
              <a:spcBef>
                <a:spcPts val="0"/>
              </a:spcBef>
              <a:spcAft>
                <a:spcPts val="0"/>
              </a:spcAft>
              <a:buNone/>
              <a:defRPr sz="3000">
                <a:latin typeface="Google Sans"/>
                <a:ea typeface="Google Sans"/>
                <a:cs typeface="Google Sans"/>
                <a:sym typeface="Google Sans"/>
              </a:defRPr>
            </a:lvl1pPr>
            <a:lvl2pPr lvl="1" rtl="0" algn="r">
              <a:spcBef>
                <a:spcPts val="0"/>
              </a:spcBef>
              <a:spcAft>
                <a:spcPts val="0"/>
              </a:spcAft>
              <a:buNone/>
              <a:defRPr sz="3000">
                <a:latin typeface="Google Sans"/>
                <a:ea typeface="Google Sans"/>
                <a:cs typeface="Google Sans"/>
                <a:sym typeface="Google Sans"/>
              </a:defRPr>
            </a:lvl2pPr>
            <a:lvl3pPr lvl="2" rtl="0" algn="r">
              <a:spcBef>
                <a:spcPts val="0"/>
              </a:spcBef>
              <a:spcAft>
                <a:spcPts val="0"/>
              </a:spcAft>
              <a:buNone/>
              <a:defRPr sz="3000">
                <a:latin typeface="Google Sans"/>
                <a:ea typeface="Google Sans"/>
                <a:cs typeface="Google Sans"/>
                <a:sym typeface="Google Sans"/>
              </a:defRPr>
            </a:lvl3pPr>
            <a:lvl4pPr lvl="3" rtl="0" algn="r">
              <a:spcBef>
                <a:spcPts val="0"/>
              </a:spcBef>
              <a:spcAft>
                <a:spcPts val="0"/>
              </a:spcAft>
              <a:buNone/>
              <a:defRPr sz="3000">
                <a:latin typeface="Google Sans"/>
                <a:ea typeface="Google Sans"/>
                <a:cs typeface="Google Sans"/>
                <a:sym typeface="Google Sans"/>
              </a:defRPr>
            </a:lvl4pPr>
            <a:lvl5pPr lvl="4" rtl="0" algn="r">
              <a:spcBef>
                <a:spcPts val="0"/>
              </a:spcBef>
              <a:spcAft>
                <a:spcPts val="0"/>
              </a:spcAft>
              <a:buNone/>
              <a:defRPr sz="3000">
                <a:latin typeface="Google Sans"/>
                <a:ea typeface="Google Sans"/>
                <a:cs typeface="Google Sans"/>
                <a:sym typeface="Google Sans"/>
              </a:defRPr>
            </a:lvl5pPr>
            <a:lvl6pPr lvl="5" rtl="0" algn="r">
              <a:spcBef>
                <a:spcPts val="0"/>
              </a:spcBef>
              <a:spcAft>
                <a:spcPts val="0"/>
              </a:spcAft>
              <a:buNone/>
              <a:defRPr sz="3000">
                <a:latin typeface="Google Sans"/>
                <a:ea typeface="Google Sans"/>
                <a:cs typeface="Google Sans"/>
                <a:sym typeface="Google Sans"/>
              </a:defRPr>
            </a:lvl6pPr>
            <a:lvl7pPr lvl="6" rtl="0" algn="r">
              <a:spcBef>
                <a:spcPts val="0"/>
              </a:spcBef>
              <a:spcAft>
                <a:spcPts val="0"/>
              </a:spcAft>
              <a:buNone/>
              <a:defRPr sz="3000">
                <a:latin typeface="Google Sans"/>
                <a:ea typeface="Google Sans"/>
                <a:cs typeface="Google Sans"/>
                <a:sym typeface="Google Sans"/>
              </a:defRPr>
            </a:lvl7pPr>
            <a:lvl8pPr lvl="7" rtl="0" algn="r">
              <a:spcBef>
                <a:spcPts val="0"/>
              </a:spcBef>
              <a:spcAft>
                <a:spcPts val="0"/>
              </a:spcAft>
              <a:buNone/>
              <a:defRPr sz="3000">
                <a:latin typeface="Google Sans"/>
                <a:ea typeface="Google Sans"/>
                <a:cs typeface="Google Sans"/>
                <a:sym typeface="Google Sans"/>
              </a:defRPr>
            </a:lvl8pPr>
            <a:lvl9pPr lvl="8" rtl="0" algn="r">
              <a:spcBef>
                <a:spcPts val="0"/>
              </a:spcBef>
              <a:spcAft>
                <a:spcPts val="0"/>
              </a:spcAft>
              <a:buNone/>
              <a:defRPr sz="3000">
                <a:latin typeface="Google Sans"/>
                <a:ea typeface="Google Sans"/>
                <a:cs typeface="Google Sans"/>
                <a:sym typeface="Google Sans"/>
              </a:defRPr>
            </a:lvl9pPr>
          </a:lstStyle>
          <a:p/>
        </p:txBody>
      </p:sp>
      <p:grpSp>
        <p:nvGrpSpPr>
          <p:cNvPr id="706" name="Google Shape;706;p125"/>
          <p:cNvGrpSpPr/>
          <p:nvPr/>
        </p:nvGrpSpPr>
        <p:grpSpPr>
          <a:xfrm>
            <a:off x="6684264" y="4527445"/>
            <a:ext cx="2002746" cy="301199"/>
            <a:chOff x="6684264" y="4386750"/>
            <a:chExt cx="2002746" cy="301199"/>
          </a:xfrm>
        </p:grpSpPr>
        <p:pic>
          <p:nvPicPr>
            <p:cNvPr id="707" name="Google Shape;707;p125"/>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708" name="Google Shape;708;p125"/>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709" name="Google Shape;709;p125"/>
          <p:cNvSpPr txBox="1"/>
          <p:nvPr>
            <p:ph idx="1" type="subTitle"/>
          </p:nvPr>
        </p:nvSpPr>
        <p:spPr>
          <a:xfrm>
            <a:off x="4609775" y="2612550"/>
            <a:ext cx="4077000" cy="999600"/>
          </a:xfrm>
          <a:prstGeom prst="rect">
            <a:avLst/>
          </a:prstGeom>
        </p:spPr>
        <p:txBody>
          <a:bodyPr anchorCtr="0" anchor="t" bIns="0" lIns="0" spcFirstLastPara="1" rIns="91425" wrap="square" tIns="0">
            <a:noAutofit/>
          </a:bodyPr>
          <a:lstStyle>
            <a:lvl1pPr lvl="0" rtl="0" algn="r">
              <a:lnSpc>
                <a:spcPct val="115000"/>
              </a:lnSpc>
              <a:spcBef>
                <a:spcPts val="0"/>
              </a:spcBef>
              <a:spcAft>
                <a:spcPts val="0"/>
              </a:spcAft>
              <a:buNone/>
              <a:defRPr/>
            </a:lvl1pPr>
            <a:lvl2pPr lvl="1" rtl="0" algn="r">
              <a:lnSpc>
                <a:spcPct val="115000"/>
              </a:lnSpc>
              <a:spcBef>
                <a:spcPts val="0"/>
              </a:spcBef>
              <a:spcAft>
                <a:spcPts val="0"/>
              </a:spcAft>
              <a:buNone/>
              <a:defRPr/>
            </a:lvl2pPr>
            <a:lvl3pPr lvl="2" rtl="0" algn="r">
              <a:lnSpc>
                <a:spcPct val="115000"/>
              </a:lnSpc>
              <a:spcBef>
                <a:spcPts val="0"/>
              </a:spcBef>
              <a:spcAft>
                <a:spcPts val="0"/>
              </a:spcAft>
              <a:buNone/>
              <a:defRPr/>
            </a:lvl3pPr>
            <a:lvl4pPr lvl="3" rtl="0" algn="r">
              <a:lnSpc>
                <a:spcPct val="115000"/>
              </a:lnSpc>
              <a:spcBef>
                <a:spcPts val="0"/>
              </a:spcBef>
              <a:spcAft>
                <a:spcPts val="0"/>
              </a:spcAft>
              <a:buNone/>
              <a:defRPr/>
            </a:lvl4pPr>
            <a:lvl5pPr lvl="4" rtl="0" algn="r">
              <a:lnSpc>
                <a:spcPct val="115000"/>
              </a:lnSpc>
              <a:spcBef>
                <a:spcPts val="0"/>
              </a:spcBef>
              <a:spcAft>
                <a:spcPts val="0"/>
              </a:spcAft>
              <a:buNone/>
              <a:defRPr/>
            </a:lvl5pPr>
            <a:lvl6pPr lvl="5" rtl="0" algn="r">
              <a:lnSpc>
                <a:spcPct val="115000"/>
              </a:lnSpc>
              <a:spcBef>
                <a:spcPts val="0"/>
              </a:spcBef>
              <a:spcAft>
                <a:spcPts val="0"/>
              </a:spcAft>
              <a:buNone/>
              <a:defRPr/>
            </a:lvl6pPr>
            <a:lvl7pPr lvl="6" rtl="0" algn="r">
              <a:lnSpc>
                <a:spcPct val="115000"/>
              </a:lnSpc>
              <a:spcBef>
                <a:spcPts val="0"/>
              </a:spcBef>
              <a:spcAft>
                <a:spcPts val="0"/>
              </a:spcAft>
              <a:buNone/>
              <a:defRPr/>
            </a:lvl7pPr>
            <a:lvl8pPr lvl="7" rtl="0" algn="r">
              <a:lnSpc>
                <a:spcPct val="115000"/>
              </a:lnSpc>
              <a:spcBef>
                <a:spcPts val="0"/>
              </a:spcBef>
              <a:spcAft>
                <a:spcPts val="0"/>
              </a:spcAft>
              <a:buNone/>
              <a:defRPr/>
            </a:lvl8pPr>
            <a:lvl9pPr lvl="8" rtl="0" algn="r">
              <a:lnSpc>
                <a:spcPct val="115000"/>
              </a:lnSpc>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67" name="Shape 67"/>
        <p:cNvGrpSpPr/>
        <p:nvPr/>
      </p:nvGrpSpPr>
      <p:grpSpPr>
        <a:xfrm>
          <a:off x="0" y="0"/>
          <a:ext cx="0" cy="0"/>
          <a:chOff x="0" y="0"/>
          <a:chExt cx="0" cy="0"/>
        </a:xfrm>
      </p:grpSpPr>
      <p:pic>
        <p:nvPicPr>
          <p:cNvPr id="68" name="Google Shape;68;p1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 name="Google Shape;69;p1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p:cSld name="CUSTOM_2_3_1_2_2">
    <p:spTree>
      <p:nvGrpSpPr>
        <p:cNvPr id="710" name="Shape 710"/>
        <p:cNvGrpSpPr/>
        <p:nvPr/>
      </p:nvGrpSpPr>
      <p:grpSpPr>
        <a:xfrm>
          <a:off x="0" y="0"/>
          <a:ext cx="0" cy="0"/>
          <a:chOff x="0" y="0"/>
          <a:chExt cx="0" cy="0"/>
        </a:xfrm>
      </p:grpSpPr>
      <p:sp>
        <p:nvSpPr>
          <p:cNvPr id="711" name="Google Shape;711;p126"/>
          <p:cNvSpPr txBox="1"/>
          <p:nvPr>
            <p:ph type="title"/>
          </p:nvPr>
        </p:nvSpPr>
        <p:spPr>
          <a:xfrm>
            <a:off x="457175" y="1536250"/>
            <a:ext cx="2688300" cy="999900"/>
          </a:xfrm>
          <a:prstGeom prst="rect">
            <a:avLst/>
          </a:prstGeom>
        </p:spPr>
        <p:txBody>
          <a:bodyPr anchorCtr="0" anchor="b"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712" name="Google Shape;712;p126"/>
          <p:cNvGrpSpPr/>
          <p:nvPr/>
        </p:nvGrpSpPr>
        <p:grpSpPr>
          <a:xfrm>
            <a:off x="6684264" y="4527445"/>
            <a:ext cx="2002746" cy="301199"/>
            <a:chOff x="6684264" y="4386750"/>
            <a:chExt cx="2002746" cy="301199"/>
          </a:xfrm>
        </p:grpSpPr>
        <p:pic>
          <p:nvPicPr>
            <p:cNvPr id="713" name="Google Shape;713;p126"/>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714" name="Google Shape;714;p126"/>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715" name="Google Shape;715;p126"/>
          <p:cNvSpPr txBox="1"/>
          <p:nvPr>
            <p:ph idx="1" type="subTitle"/>
          </p:nvPr>
        </p:nvSpPr>
        <p:spPr>
          <a:xfrm>
            <a:off x="457175" y="2612550"/>
            <a:ext cx="2688300" cy="20754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716" name="Shape 716"/>
        <p:cNvGrpSpPr/>
        <p:nvPr/>
      </p:nvGrpSpPr>
      <p:grpSpPr>
        <a:xfrm>
          <a:off x="0" y="0"/>
          <a:ext cx="0" cy="0"/>
          <a:chOff x="0" y="0"/>
          <a:chExt cx="0" cy="0"/>
        </a:xfrm>
      </p:grpSpPr>
      <p:sp>
        <p:nvSpPr>
          <p:cNvPr id="717" name="Google Shape;717;p127"/>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718" name="Google Shape;718;p127"/>
          <p:cNvSpPr txBox="1"/>
          <p:nvPr>
            <p:ph type="title"/>
          </p:nvPr>
        </p:nvSpPr>
        <p:spPr>
          <a:xfrm>
            <a:off x="457175" y="460250"/>
            <a:ext cx="5459100" cy="999900"/>
          </a:xfrm>
          <a:prstGeom prst="rect">
            <a:avLst/>
          </a:prstGeom>
        </p:spPr>
        <p:txBody>
          <a:bodyPr anchorCtr="0" anchor="t"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719" name="Google Shape;719;p127"/>
          <p:cNvGrpSpPr/>
          <p:nvPr/>
        </p:nvGrpSpPr>
        <p:grpSpPr>
          <a:xfrm>
            <a:off x="6684264" y="4527445"/>
            <a:ext cx="2002746" cy="301199"/>
            <a:chOff x="6684264" y="4386750"/>
            <a:chExt cx="2002746" cy="301199"/>
          </a:xfrm>
        </p:grpSpPr>
        <p:pic>
          <p:nvPicPr>
            <p:cNvPr id="720" name="Google Shape;720;p127"/>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721" name="Google Shape;721;p127"/>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722" name="Google Shape;722;p127"/>
          <p:cNvSpPr txBox="1"/>
          <p:nvPr>
            <p:ph idx="2" type="body"/>
          </p:nvPr>
        </p:nvSpPr>
        <p:spPr>
          <a:xfrm>
            <a:off x="3227850"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723" name="Google Shape;723;p127"/>
          <p:cNvSpPr txBox="1"/>
          <p:nvPr>
            <p:ph idx="3" type="body"/>
          </p:nvPr>
        </p:nvSpPr>
        <p:spPr>
          <a:xfrm>
            <a:off x="5998525"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724" name="Shape 724"/>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5" name="Shape 725"/>
        <p:cNvGrpSpPr/>
        <p:nvPr/>
      </p:nvGrpSpPr>
      <p:grpSpPr>
        <a:xfrm>
          <a:off x="0" y="0"/>
          <a:ext cx="0" cy="0"/>
          <a:chOff x="0" y="0"/>
          <a:chExt cx="0" cy="0"/>
        </a:xfrm>
      </p:grpSpPr>
      <p:sp>
        <p:nvSpPr>
          <p:cNvPr id="726" name="Google Shape;726;p12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27" name="Google Shape;727;p12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28" name="Google Shape;728;p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2_1_1_3">
    <p:spTree>
      <p:nvGrpSpPr>
        <p:cNvPr id="729" name="Shape 729"/>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spTree>
      <p:nvGrpSpPr>
        <p:cNvPr id="730" name="Shape 730"/>
        <p:cNvGrpSpPr/>
        <p:nvPr/>
      </p:nvGrpSpPr>
      <p:grpSpPr>
        <a:xfrm>
          <a:off x="0" y="0"/>
          <a:ext cx="0" cy="0"/>
          <a:chOff x="0" y="0"/>
          <a:chExt cx="0" cy="0"/>
        </a:xfrm>
      </p:grpSpPr>
      <p:sp>
        <p:nvSpPr>
          <p:cNvPr id="731" name="Google Shape;731;p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732" name="Google Shape;732;p131"/>
          <p:cNvPicPr preferRelativeResize="0"/>
          <p:nvPr/>
        </p:nvPicPr>
        <p:blipFill>
          <a:blip r:embed="rId2">
            <a:alphaModFix/>
          </a:blip>
          <a:stretch>
            <a:fillRect/>
          </a:stretch>
        </p:blipFill>
        <p:spPr>
          <a:xfrm>
            <a:off x="185225" y="4613650"/>
            <a:ext cx="363951" cy="35625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nnn">
  <p:cSld name="CUSTOM_2_3_3">
    <p:spTree>
      <p:nvGrpSpPr>
        <p:cNvPr id="733" name="Shape 733"/>
        <p:cNvGrpSpPr/>
        <p:nvPr/>
      </p:nvGrpSpPr>
      <p:grpSpPr>
        <a:xfrm>
          <a:off x="0" y="0"/>
          <a:ext cx="0" cy="0"/>
          <a:chOff x="0" y="0"/>
          <a:chExt cx="0" cy="0"/>
        </a:xfrm>
      </p:grpSpPr>
      <p:sp>
        <p:nvSpPr>
          <p:cNvPr id="734" name="Google Shape;734;p132"/>
          <p:cNvSpPr txBox="1"/>
          <p:nvPr>
            <p:ph type="title"/>
          </p:nvPr>
        </p:nvSpPr>
        <p:spPr>
          <a:xfrm>
            <a:off x="457175" y="460250"/>
            <a:ext cx="4077000" cy="421500"/>
          </a:xfrm>
          <a:prstGeom prst="rect">
            <a:avLst/>
          </a:prstGeom>
        </p:spPr>
        <p:txBody>
          <a:bodyPr anchorCtr="0" anchor="t" bIns="0" lIns="0" spcFirstLastPara="1" rIns="91425" wrap="square" tIns="0">
            <a:noAutofit/>
          </a:bodyPr>
          <a:lstStyle>
            <a:lvl1pPr lvl="0" rtl="0">
              <a:spcBef>
                <a:spcPts val="0"/>
              </a:spcBef>
              <a:spcAft>
                <a:spcPts val="0"/>
              </a:spcAft>
              <a:buNone/>
              <a:defRPr b="0" sz="1800">
                <a:latin typeface="Google Sans Medium"/>
                <a:ea typeface="Google Sans Medium"/>
                <a:cs typeface="Google Sans Medium"/>
                <a:sym typeface="Google Sans Medium"/>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735" name="Google Shape;735;p13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736" name="Google Shape;736;p13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p:cSld name="TITLE_1">
    <p:spTree>
      <p:nvGrpSpPr>
        <p:cNvPr id="738" name="Shape 738"/>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9" name="Shape 739"/>
        <p:cNvGrpSpPr/>
        <p:nvPr/>
      </p:nvGrpSpPr>
      <p:grpSpPr>
        <a:xfrm>
          <a:off x="0" y="0"/>
          <a:ext cx="0" cy="0"/>
          <a:chOff x="0" y="0"/>
          <a:chExt cx="0" cy="0"/>
        </a:xfrm>
      </p:grpSpPr>
      <p:sp>
        <p:nvSpPr>
          <p:cNvPr id="740" name="Google Shape;740;p135"/>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b="1" sz="800">
                <a:latin typeface="Google Sans"/>
                <a:ea typeface="Google Sans"/>
                <a:cs typeface="Google Sans"/>
                <a:sym typeface="Google Sans"/>
              </a:defRPr>
            </a:lvl1pPr>
            <a:lvl2pPr lvl="1" rtl="0">
              <a:buNone/>
              <a:defRPr b="1" sz="800">
                <a:latin typeface="Google Sans"/>
                <a:ea typeface="Google Sans"/>
                <a:cs typeface="Google Sans"/>
                <a:sym typeface="Google Sans"/>
              </a:defRPr>
            </a:lvl2pPr>
            <a:lvl3pPr lvl="2" rtl="0">
              <a:buNone/>
              <a:defRPr b="1" sz="800">
                <a:latin typeface="Google Sans"/>
                <a:ea typeface="Google Sans"/>
                <a:cs typeface="Google Sans"/>
                <a:sym typeface="Google Sans"/>
              </a:defRPr>
            </a:lvl3pPr>
            <a:lvl4pPr lvl="3" rtl="0">
              <a:buNone/>
              <a:defRPr b="1" sz="800">
                <a:latin typeface="Google Sans"/>
                <a:ea typeface="Google Sans"/>
                <a:cs typeface="Google Sans"/>
                <a:sym typeface="Google Sans"/>
              </a:defRPr>
            </a:lvl4pPr>
            <a:lvl5pPr lvl="4" rtl="0">
              <a:buNone/>
              <a:defRPr b="1" sz="800">
                <a:latin typeface="Google Sans"/>
                <a:ea typeface="Google Sans"/>
                <a:cs typeface="Google Sans"/>
                <a:sym typeface="Google Sans"/>
              </a:defRPr>
            </a:lvl5pPr>
            <a:lvl6pPr lvl="5" rtl="0">
              <a:buNone/>
              <a:defRPr b="1" sz="800">
                <a:latin typeface="Google Sans"/>
                <a:ea typeface="Google Sans"/>
                <a:cs typeface="Google Sans"/>
                <a:sym typeface="Google Sans"/>
              </a:defRPr>
            </a:lvl6pPr>
            <a:lvl7pPr lvl="6" rtl="0">
              <a:buNone/>
              <a:defRPr b="1" sz="800">
                <a:latin typeface="Google Sans"/>
                <a:ea typeface="Google Sans"/>
                <a:cs typeface="Google Sans"/>
                <a:sym typeface="Google Sans"/>
              </a:defRPr>
            </a:lvl7pPr>
            <a:lvl8pPr lvl="7" rtl="0">
              <a:buNone/>
              <a:defRPr b="1" sz="800">
                <a:latin typeface="Google Sans"/>
                <a:ea typeface="Google Sans"/>
                <a:cs typeface="Google Sans"/>
                <a:sym typeface="Google Sans"/>
              </a:defRPr>
            </a:lvl8pPr>
            <a:lvl9pPr lvl="8" rtl="0">
              <a:buNone/>
              <a:defRPr b="1" sz="800">
                <a:latin typeface="Google Sans"/>
                <a:ea typeface="Google Sans"/>
                <a:cs typeface="Google Sans"/>
                <a:sym typeface="Google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741" name="Shape 741"/>
        <p:cNvGrpSpPr/>
        <p:nvPr/>
      </p:nvGrpSpPr>
      <p:grpSpPr>
        <a:xfrm>
          <a:off x="0" y="0"/>
          <a:ext cx="0" cy="0"/>
          <a:chOff x="0" y="0"/>
          <a:chExt cx="0" cy="0"/>
        </a:xfrm>
      </p:grpSpPr>
      <p:sp>
        <p:nvSpPr>
          <p:cNvPr id="742" name="Google Shape;742;p136"/>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noAutofit/>
          </a:bodyPr>
          <a:lstStyle>
            <a:lvl1pPr indent="-63500" lvl="0" marL="63500" marR="0" rtl="0" algn="l">
              <a:lnSpc>
                <a:spcPct val="100000"/>
              </a:lnSpc>
              <a:spcBef>
                <a:spcPts val="0"/>
              </a:spcBef>
              <a:spcAft>
                <a:spcPts val="0"/>
              </a:spcAft>
              <a:buClr>
                <a:srgbClr val="666666"/>
              </a:buClr>
              <a:buSzPts val="500"/>
              <a:buFont typeface="Roboto"/>
              <a:buNone/>
              <a:defRPr b="0" i="0" sz="2600" u="none" cap="none" strike="noStrike">
                <a:solidFill>
                  <a:srgbClr val="666666"/>
                </a:solidFill>
                <a:latin typeface="Roboto"/>
                <a:ea typeface="Roboto"/>
                <a:cs typeface="Roboto"/>
                <a:sym typeface="Roboto"/>
              </a:defRPr>
            </a:lvl1pPr>
            <a:lvl2pPr indent="-63500" lvl="1"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2pPr>
            <a:lvl3pPr indent="-63500" lvl="2"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3pPr>
            <a:lvl4pPr indent="-63500" lvl="3"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4pPr>
            <a:lvl5pPr indent="-63500" lvl="4"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5pPr>
            <a:lvl6pPr indent="-63500" lvl="5"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6pPr>
            <a:lvl7pPr indent="-63500" lvl="6"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7pPr>
            <a:lvl8pPr indent="-63500" lvl="7"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8pPr>
            <a:lvl9pPr indent="-63500" lvl="8"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9pPr>
          </a:lstStyle>
          <a:p/>
        </p:txBody>
      </p:sp>
      <p:sp>
        <p:nvSpPr>
          <p:cNvPr id="743" name="Google Shape;743;p136"/>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72" name="Google Shape;72;p1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73" name="Google Shape;73;p1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44" name="Shape 744"/>
        <p:cNvGrpSpPr/>
        <p:nvPr/>
      </p:nvGrpSpPr>
      <p:grpSpPr>
        <a:xfrm>
          <a:off x="0" y="0"/>
          <a:ext cx="0" cy="0"/>
          <a:chOff x="0" y="0"/>
          <a:chExt cx="0" cy="0"/>
        </a:xfrm>
      </p:grpSpPr>
      <p:sp>
        <p:nvSpPr>
          <p:cNvPr id="745" name="Google Shape;745;p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b="1" sz="800">
                <a:latin typeface="Google Sans"/>
                <a:ea typeface="Google Sans"/>
                <a:cs typeface="Google Sans"/>
                <a:sym typeface="Google Sans"/>
              </a:defRPr>
            </a:lvl1pPr>
            <a:lvl2pPr lvl="1" rtl="0">
              <a:buNone/>
              <a:defRPr b="1" sz="800">
                <a:latin typeface="Google Sans"/>
                <a:ea typeface="Google Sans"/>
                <a:cs typeface="Google Sans"/>
                <a:sym typeface="Google Sans"/>
              </a:defRPr>
            </a:lvl2pPr>
            <a:lvl3pPr lvl="2" rtl="0">
              <a:buNone/>
              <a:defRPr b="1" sz="800">
                <a:latin typeface="Google Sans"/>
                <a:ea typeface="Google Sans"/>
                <a:cs typeface="Google Sans"/>
                <a:sym typeface="Google Sans"/>
              </a:defRPr>
            </a:lvl3pPr>
            <a:lvl4pPr lvl="3" rtl="0">
              <a:buNone/>
              <a:defRPr b="1" sz="800">
                <a:latin typeface="Google Sans"/>
                <a:ea typeface="Google Sans"/>
                <a:cs typeface="Google Sans"/>
                <a:sym typeface="Google Sans"/>
              </a:defRPr>
            </a:lvl4pPr>
            <a:lvl5pPr lvl="4" rtl="0">
              <a:buNone/>
              <a:defRPr b="1" sz="800">
                <a:latin typeface="Google Sans"/>
                <a:ea typeface="Google Sans"/>
                <a:cs typeface="Google Sans"/>
                <a:sym typeface="Google Sans"/>
              </a:defRPr>
            </a:lvl5pPr>
            <a:lvl6pPr lvl="5" rtl="0">
              <a:buNone/>
              <a:defRPr b="1" sz="800">
                <a:latin typeface="Google Sans"/>
                <a:ea typeface="Google Sans"/>
                <a:cs typeface="Google Sans"/>
                <a:sym typeface="Google Sans"/>
              </a:defRPr>
            </a:lvl6pPr>
            <a:lvl7pPr lvl="6" rtl="0">
              <a:buNone/>
              <a:defRPr b="1" sz="800">
                <a:latin typeface="Google Sans"/>
                <a:ea typeface="Google Sans"/>
                <a:cs typeface="Google Sans"/>
                <a:sym typeface="Google Sans"/>
              </a:defRPr>
            </a:lvl7pPr>
            <a:lvl8pPr lvl="7" rtl="0">
              <a:buNone/>
              <a:defRPr b="1" sz="800">
                <a:latin typeface="Google Sans"/>
                <a:ea typeface="Google Sans"/>
                <a:cs typeface="Google Sans"/>
                <a:sym typeface="Google Sans"/>
              </a:defRPr>
            </a:lvl8pPr>
            <a:lvl9pPr lvl="8" rtl="0">
              <a:buNone/>
              <a:defRPr b="1" sz="800">
                <a:latin typeface="Google Sans"/>
                <a:ea typeface="Google Sans"/>
                <a:cs typeface="Google Sans"/>
                <a:sym typeface="Google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749" name="Shape 749"/>
        <p:cNvGrpSpPr/>
        <p:nvPr/>
      </p:nvGrpSpPr>
      <p:grpSpPr>
        <a:xfrm>
          <a:off x="0" y="0"/>
          <a:ext cx="0" cy="0"/>
          <a:chOff x="0" y="0"/>
          <a:chExt cx="0" cy="0"/>
        </a:xfrm>
      </p:grpSpPr>
      <p:sp>
        <p:nvSpPr>
          <p:cNvPr id="750" name="Google Shape;750;p139"/>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751" name="Google Shape;751;p139"/>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752" name="Google Shape;752;p139"/>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753" name="Shape 753"/>
        <p:cNvGrpSpPr/>
        <p:nvPr/>
      </p:nvGrpSpPr>
      <p:grpSpPr>
        <a:xfrm>
          <a:off x="0" y="0"/>
          <a:ext cx="0" cy="0"/>
          <a:chOff x="0" y="0"/>
          <a:chExt cx="0" cy="0"/>
        </a:xfrm>
      </p:grpSpPr>
      <p:sp>
        <p:nvSpPr>
          <p:cNvPr id="754" name="Google Shape;754;p140"/>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755" name="Shape 755"/>
        <p:cNvGrpSpPr/>
        <p:nvPr/>
      </p:nvGrpSpPr>
      <p:grpSpPr>
        <a:xfrm>
          <a:off x="0" y="0"/>
          <a:ext cx="0" cy="0"/>
          <a:chOff x="0" y="0"/>
          <a:chExt cx="0" cy="0"/>
        </a:xfrm>
      </p:grpSpPr>
      <p:sp>
        <p:nvSpPr>
          <p:cNvPr id="756" name="Google Shape;756;p141"/>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757" name="Google Shape;757;p141"/>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758" name="Shape 758"/>
        <p:cNvGrpSpPr/>
        <p:nvPr/>
      </p:nvGrpSpPr>
      <p:grpSpPr>
        <a:xfrm>
          <a:off x="0" y="0"/>
          <a:ext cx="0" cy="0"/>
          <a:chOff x="0" y="0"/>
          <a:chExt cx="0" cy="0"/>
        </a:xfrm>
      </p:grpSpPr>
      <p:pic>
        <p:nvPicPr>
          <p:cNvPr id="759" name="Google Shape;759;p14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760" name="Google Shape;760;p142"/>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761" name="Shape 761"/>
        <p:cNvGrpSpPr/>
        <p:nvPr/>
      </p:nvGrpSpPr>
      <p:grpSpPr>
        <a:xfrm>
          <a:off x="0" y="0"/>
          <a:ext cx="0" cy="0"/>
          <a:chOff x="0" y="0"/>
          <a:chExt cx="0" cy="0"/>
        </a:xfrm>
      </p:grpSpPr>
      <p:sp>
        <p:nvSpPr>
          <p:cNvPr id="762" name="Google Shape;762;p143"/>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63" name="Google Shape;763;p143"/>
          <p:cNvSpPr txBox="1"/>
          <p:nvPr>
            <p:ph type="title"/>
          </p:nvPr>
        </p:nvSpPr>
        <p:spPr>
          <a:xfrm>
            <a:off x="457175" y="460250"/>
            <a:ext cx="5382300" cy="999900"/>
          </a:xfrm>
          <a:prstGeom prst="rect">
            <a:avLst/>
          </a:prstGeom>
        </p:spPr>
        <p:txBody>
          <a:bodyPr anchorCtr="0" anchor="t" bIns="0" lIns="0" spcFirstLastPara="1" rIns="91425" wrap="square" tIns="0">
            <a:noAutofit/>
          </a:bodyPr>
          <a:lstStyle>
            <a:lvl1pPr lvl="0" rtl="0">
              <a:spcBef>
                <a:spcPts val="0"/>
              </a:spcBef>
              <a:spcAft>
                <a:spcPts val="0"/>
              </a:spcAft>
              <a:buNone/>
              <a:defRPr b="1" sz="2400">
                <a:latin typeface="Google Sans"/>
                <a:ea typeface="Google Sans"/>
                <a:cs typeface="Google Sans"/>
                <a:sym typeface="Google Sans"/>
              </a:defRPr>
            </a:lvl1pPr>
            <a:lvl2pPr lvl="1" rtl="0">
              <a:spcBef>
                <a:spcPts val="0"/>
              </a:spcBef>
              <a:spcAft>
                <a:spcPts val="0"/>
              </a:spcAft>
              <a:buNone/>
              <a:defRPr b="1" sz="2400">
                <a:latin typeface="Google Sans"/>
                <a:ea typeface="Google Sans"/>
                <a:cs typeface="Google Sans"/>
                <a:sym typeface="Google Sans"/>
              </a:defRPr>
            </a:lvl2pPr>
            <a:lvl3pPr lvl="2" rtl="0">
              <a:spcBef>
                <a:spcPts val="0"/>
              </a:spcBef>
              <a:spcAft>
                <a:spcPts val="0"/>
              </a:spcAft>
              <a:buNone/>
              <a:defRPr b="1" sz="2400">
                <a:latin typeface="Google Sans"/>
                <a:ea typeface="Google Sans"/>
                <a:cs typeface="Google Sans"/>
                <a:sym typeface="Google Sans"/>
              </a:defRPr>
            </a:lvl3pPr>
            <a:lvl4pPr lvl="3" rtl="0">
              <a:spcBef>
                <a:spcPts val="0"/>
              </a:spcBef>
              <a:spcAft>
                <a:spcPts val="0"/>
              </a:spcAft>
              <a:buNone/>
              <a:defRPr b="1" sz="2400">
                <a:latin typeface="Google Sans"/>
                <a:ea typeface="Google Sans"/>
                <a:cs typeface="Google Sans"/>
                <a:sym typeface="Google Sans"/>
              </a:defRPr>
            </a:lvl4pPr>
            <a:lvl5pPr lvl="4" rtl="0">
              <a:spcBef>
                <a:spcPts val="0"/>
              </a:spcBef>
              <a:spcAft>
                <a:spcPts val="0"/>
              </a:spcAft>
              <a:buNone/>
              <a:defRPr b="1" sz="2400">
                <a:latin typeface="Google Sans"/>
                <a:ea typeface="Google Sans"/>
                <a:cs typeface="Google Sans"/>
                <a:sym typeface="Google Sans"/>
              </a:defRPr>
            </a:lvl5pPr>
            <a:lvl6pPr lvl="5" rtl="0">
              <a:spcBef>
                <a:spcPts val="0"/>
              </a:spcBef>
              <a:spcAft>
                <a:spcPts val="0"/>
              </a:spcAft>
              <a:buNone/>
              <a:defRPr b="1" sz="2400">
                <a:latin typeface="Google Sans"/>
                <a:ea typeface="Google Sans"/>
                <a:cs typeface="Google Sans"/>
                <a:sym typeface="Google Sans"/>
              </a:defRPr>
            </a:lvl6pPr>
            <a:lvl7pPr lvl="6" rtl="0">
              <a:spcBef>
                <a:spcPts val="0"/>
              </a:spcBef>
              <a:spcAft>
                <a:spcPts val="0"/>
              </a:spcAft>
              <a:buNone/>
              <a:defRPr b="1" sz="2400">
                <a:latin typeface="Google Sans"/>
                <a:ea typeface="Google Sans"/>
                <a:cs typeface="Google Sans"/>
                <a:sym typeface="Google Sans"/>
              </a:defRPr>
            </a:lvl7pPr>
            <a:lvl8pPr lvl="7" rtl="0">
              <a:spcBef>
                <a:spcPts val="0"/>
              </a:spcBef>
              <a:spcAft>
                <a:spcPts val="0"/>
              </a:spcAft>
              <a:buNone/>
              <a:defRPr b="1" sz="2400">
                <a:latin typeface="Google Sans"/>
                <a:ea typeface="Google Sans"/>
                <a:cs typeface="Google Sans"/>
                <a:sym typeface="Google Sans"/>
              </a:defRPr>
            </a:lvl8pPr>
            <a:lvl9pPr lvl="8" rtl="0">
              <a:spcBef>
                <a:spcPts val="0"/>
              </a:spcBef>
              <a:spcAft>
                <a:spcPts val="0"/>
              </a:spcAft>
              <a:buNone/>
              <a:defRPr b="1" sz="2400">
                <a:latin typeface="Google Sans"/>
                <a:ea typeface="Google Sans"/>
                <a:cs typeface="Google Sans"/>
                <a:sym typeface="Google Sans"/>
              </a:defRPr>
            </a:lvl9pPr>
          </a:lstStyle>
          <a:p/>
        </p:txBody>
      </p:sp>
      <p:pic>
        <p:nvPicPr>
          <p:cNvPr id="764" name="Google Shape;764;p143"/>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765" name="Shape 765"/>
        <p:cNvGrpSpPr/>
        <p:nvPr/>
      </p:nvGrpSpPr>
      <p:grpSpPr>
        <a:xfrm>
          <a:off x="0" y="0"/>
          <a:ext cx="0" cy="0"/>
          <a:chOff x="0" y="0"/>
          <a:chExt cx="0" cy="0"/>
        </a:xfrm>
      </p:grpSpPr>
      <p:sp>
        <p:nvSpPr>
          <p:cNvPr id="766" name="Google Shape;766;p144"/>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67" name="Google Shape;767;p144"/>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768" name="Google Shape;768;p144"/>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769" name="Shape 769"/>
        <p:cNvGrpSpPr/>
        <p:nvPr/>
      </p:nvGrpSpPr>
      <p:grpSpPr>
        <a:xfrm>
          <a:off x="0" y="0"/>
          <a:ext cx="0" cy="0"/>
          <a:chOff x="0" y="0"/>
          <a:chExt cx="0" cy="0"/>
        </a:xfrm>
      </p:grpSpPr>
      <p:sp>
        <p:nvSpPr>
          <p:cNvPr id="770" name="Google Shape;770;p145"/>
          <p:cNvSpPr txBox="1"/>
          <p:nvPr>
            <p:ph type="title"/>
          </p:nvPr>
        </p:nvSpPr>
        <p:spPr>
          <a:xfrm>
            <a:off x="457175" y="460250"/>
            <a:ext cx="55413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771" name="Google Shape;771;p145"/>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772" name="Google Shape;772;p145"/>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773" name="Google Shape;773;p145"/>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774" name="Shape 774"/>
        <p:cNvGrpSpPr/>
        <p:nvPr/>
      </p:nvGrpSpPr>
      <p:grpSpPr>
        <a:xfrm>
          <a:off x="0" y="0"/>
          <a:ext cx="0" cy="0"/>
          <a:chOff x="0" y="0"/>
          <a:chExt cx="0" cy="0"/>
        </a:xfrm>
      </p:grpSpPr>
      <p:sp>
        <p:nvSpPr>
          <p:cNvPr id="775" name="Google Shape;775;p146"/>
          <p:cNvSpPr txBox="1"/>
          <p:nvPr>
            <p:ph type="title"/>
          </p:nvPr>
        </p:nvSpPr>
        <p:spPr>
          <a:xfrm>
            <a:off x="457175" y="460250"/>
            <a:ext cx="59514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776" name="Google Shape;776;p146"/>
          <p:cNvSpPr txBox="1"/>
          <p:nvPr>
            <p:ph idx="1" type="body"/>
          </p:nvPr>
        </p:nvSpPr>
        <p:spPr>
          <a:xfrm>
            <a:off x="457163"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77" name="Google Shape;777;p146"/>
          <p:cNvSpPr txBox="1"/>
          <p:nvPr>
            <p:ph idx="2" type="body"/>
          </p:nvPr>
        </p:nvSpPr>
        <p:spPr>
          <a:xfrm>
            <a:off x="3227813"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78" name="Google Shape;778;p146"/>
          <p:cNvSpPr txBox="1"/>
          <p:nvPr>
            <p:ph idx="3" type="body"/>
          </p:nvPr>
        </p:nvSpPr>
        <p:spPr>
          <a:xfrm>
            <a:off x="5998538"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779" name="Google Shape;779;p146"/>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780" name="Shape 780"/>
        <p:cNvGrpSpPr/>
        <p:nvPr/>
      </p:nvGrpSpPr>
      <p:grpSpPr>
        <a:xfrm>
          <a:off x="0" y="0"/>
          <a:ext cx="0" cy="0"/>
          <a:chOff x="0" y="0"/>
          <a:chExt cx="0" cy="0"/>
        </a:xfrm>
      </p:grpSpPr>
      <p:sp>
        <p:nvSpPr>
          <p:cNvPr id="781" name="Google Shape;781;p147"/>
          <p:cNvSpPr txBox="1"/>
          <p:nvPr>
            <p:ph type="title"/>
          </p:nvPr>
        </p:nvSpPr>
        <p:spPr>
          <a:xfrm>
            <a:off x="457175" y="460250"/>
            <a:ext cx="55413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782" name="Google Shape;782;p147"/>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83" name="Google Shape;783;p147"/>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84" name="Google Shape;784;p147"/>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85" name="Google Shape;785;p147"/>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786" name="Google Shape;786;p147"/>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76" name="Google Shape;76;p16"/>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77" name="Google Shape;77;p1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78" name="Google Shape;78;p1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787" name="Shape 787"/>
        <p:cNvGrpSpPr/>
        <p:nvPr/>
      </p:nvGrpSpPr>
      <p:grpSpPr>
        <a:xfrm>
          <a:off x="0" y="0"/>
          <a:ext cx="0" cy="0"/>
          <a:chOff x="0" y="0"/>
          <a:chExt cx="0" cy="0"/>
        </a:xfrm>
      </p:grpSpPr>
      <p:sp>
        <p:nvSpPr>
          <p:cNvPr id="788" name="Google Shape;788;p148"/>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sp>
        <p:nvSpPr>
          <p:cNvPr id="789" name="Google Shape;789;p148"/>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790" name="Google Shape;790;p148"/>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791" name="Shape 791"/>
        <p:cNvGrpSpPr/>
        <p:nvPr/>
      </p:nvGrpSpPr>
      <p:grpSpPr>
        <a:xfrm>
          <a:off x="0" y="0"/>
          <a:ext cx="0" cy="0"/>
          <a:chOff x="0" y="0"/>
          <a:chExt cx="0" cy="0"/>
        </a:xfrm>
      </p:grpSpPr>
      <p:sp>
        <p:nvSpPr>
          <p:cNvPr id="792" name="Google Shape;792;p149"/>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793" name="Google Shape;793;p149"/>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794" name="Google Shape;794;p149"/>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795" name="Shape 795"/>
        <p:cNvGrpSpPr/>
        <p:nvPr/>
      </p:nvGrpSpPr>
      <p:grpSpPr>
        <a:xfrm>
          <a:off x="0" y="0"/>
          <a:ext cx="0" cy="0"/>
          <a:chOff x="0" y="0"/>
          <a:chExt cx="0" cy="0"/>
        </a:xfrm>
      </p:grpSpPr>
      <p:pic>
        <p:nvPicPr>
          <p:cNvPr id="796" name="Google Shape;796;p150"/>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797" name="Shape 797"/>
        <p:cNvGrpSpPr/>
        <p:nvPr/>
      </p:nvGrpSpPr>
      <p:grpSpPr>
        <a:xfrm>
          <a:off x="0" y="0"/>
          <a:ext cx="0" cy="0"/>
          <a:chOff x="0" y="0"/>
          <a:chExt cx="0" cy="0"/>
        </a:xfrm>
      </p:grpSpPr>
      <p:sp>
        <p:nvSpPr>
          <p:cNvPr id="798" name="Google Shape;798;p151"/>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799" name="Google Shape;799;p151"/>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800" name="Shape 800"/>
        <p:cNvGrpSpPr/>
        <p:nvPr/>
      </p:nvGrpSpPr>
      <p:grpSpPr>
        <a:xfrm>
          <a:off x="0" y="0"/>
          <a:ext cx="0" cy="0"/>
          <a:chOff x="0" y="0"/>
          <a:chExt cx="0" cy="0"/>
        </a:xfrm>
      </p:grpSpPr>
      <p:sp>
        <p:nvSpPr>
          <p:cNvPr id="801" name="Google Shape;801;p152"/>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802" name="Google Shape;802;p152"/>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803" name="Google Shape;803;p152"/>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CUSTOM_7_1_1_1_1_1_1_1_1_1_1_1">
    <p:bg>
      <p:bgPr>
        <a:solidFill>
          <a:srgbClr val="F8F9FA"/>
        </a:solidFill>
      </p:bgPr>
    </p:bg>
    <p:spTree>
      <p:nvGrpSpPr>
        <p:cNvPr id="804" name="Shape 804"/>
        <p:cNvGrpSpPr/>
        <p:nvPr/>
      </p:nvGrpSpPr>
      <p:grpSpPr>
        <a:xfrm>
          <a:off x="0" y="0"/>
          <a:ext cx="0" cy="0"/>
          <a:chOff x="0" y="0"/>
          <a:chExt cx="0" cy="0"/>
        </a:xfrm>
      </p:grpSpPr>
      <p:pic>
        <p:nvPicPr>
          <p:cNvPr id="805" name="Google Shape;805;p153"/>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806" name="Google Shape;806;p153"/>
          <p:cNvSpPr txBox="1"/>
          <p:nvPr>
            <p:ph idx="1" type="subTitle"/>
          </p:nvPr>
        </p:nvSpPr>
        <p:spPr>
          <a:xfrm>
            <a:off x="2542025" y="795525"/>
            <a:ext cx="4995300" cy="3892500"/>
          </a:xfrm>
          <a:prstGeom prst="rect">
            <a:avLst/>
          </a:prstGeom>
        </p:spPr>
        <p:txBody>
          <a:bodyPr anchorCtr="0" anchor="t" bIns="0" lIns="0" spcFirstLastPara="1" rIns="91425" wrap="square" tIns="0">
            <a:noAutofit/>
          </a:bodyPr>
          <a:lstStyle>
            <a:lvl1pPr lvl="0" rtl="0">
              <a:lnSpc>
                <a:spcPct val="100000"/>
              </a:lnSpc>
              <a:spcBef>
                <a:spcPts val="0"/>
              </a:spcBef>
              <a:spcAft>
                <a:spcPts val="0"/>
              </a:spcAft>
              <a:buSzPts val="1000"/>
              <a:buNone/>
              <a:defRPr b="1" sz="1900">
                <a:solidFill>
                  <a:srgbClr val="545454"/>
                </a:solidFill>
              </a:defRPr>
            </a:lvl1pPr>
            <a:lvl2pPr lvl="1" rtl="0">
              <a:lnSpc>
                <a:spcPct val="100000"/>
              </a:lnSpc>
              <a:spcBef>
                <a:spcPts val="1500"/>
              </a:spcBef>
              <a:spcAft>
                <a:spcPts val="0"/>
              </a:spcAft>
              <a:buSzPts val="1000"/>
              <a:buNone/>
              <a:defRPr/>
            </a:lvl2pPr>
            <a:lvl3pPr lvl="2" rtl="0">
              <a:lnSpc>
                <a:spcPct val="100000"/>
              </a:lnSpc>
              <a:spcBef>
                <a:spcPts val="1500"/>
              </a:spcBef>
              <a:spcAft>
                <a:spcPts val="0"/>
              </a:spcAft>
              <a:buSzPts val="1000"/>
              <a:buNone/>
              <a:defRPr/>
            </a:lvl3pPr>
            <a:lvl4pPr lvl="3" rtl="0">
              <a:lnSpc>
                <a:spcPct val="100000"/>
              </a:lnSpc>
              <a:spcBef>
                <a:spcPts val="1500"/>
              </a:spcBef>
              <a:spcAft>
                <a:spcPts val="0"/>
              </a:spcAft>
              <a:buSzPts val="1000"/>
              <a:buNone/>
              <a:defRPr/>
            </a:lvl4pPr>
            <a:lvl5pPr lvl="4" rtl="0">
              <a:lnSpc>
                <a:spcPct val="100000"/>
              </a:lnSpc>
              <a:spcBef>
                <a:spcPts val="1500"/>
              </a:spcBef>
              <a:spcAft>
                <a:spcPts val="0"/>
              </a:spcAft>
              <a:buSzPts val="1000"/>
              <a:buNone/>
              <a:defRPr/>
            </a:lvl5pPr>
            <a:lvl6pPr lvl="5" rtl="0">
              <a:lnSpc>
                <a:spcPct val="100000"/>
              </a:lnSpc>
              <a:spcBef>
                <a:spcPts val="1500"/>
              </a:spcBef>
              <a:spcAft>
                <a:spcPts val="0"/>
              </a:spcAft>
              <a:buSzPts val="1000"/>
              <a:buNone/>
              <a:defRPr/>
            </a:lvl6pPr>
            <a:lvl7pPr lvl="6" rtl="0">
              <a:lnSpc>
                <a:spcPct val="100000"/>
              </a:lnSpc>
              <a:spcBef>
                <a:spcPts val="1500"/>
              </a:spcBef>
              <a:spcAft>
                <a:spcPts val="0"/>
              </a:spcAft>
              <a:buSzPts val="1000"/>
              <a:buNone/>
              <a:defRPr/>
            </a:lvl7pPr>
            <a:lvl8pPr lvl="7" rtl="0">
              <a:lnSpc>
                <a:spcPct val="100000"/>
              </a:lnSpc>
              <a:spcBef>
                <a:spcPts val="1500"/>
              </a:spcBef>
              <a:spcAft>
                <a:spcPts val="0"/>
              </a:spcAft>
              <a:buSzPts val="1000"/>
              <a:buNone/>
              <a:defRPr/>
            </a:lvl8pPr>
            <a:lvl9pPr lvl="8" rtl="0">
              <a:lnSpc>
                <a:spcPct val="100000"/>
              </a:lnSpc>
              <a:spcBef>
                <a:spcPts val="1500"/>
              </a:spcBef>
              <a:spcAft>
                <a:spcPts val="1500"/>
              </a:spcAft>
              <a:buSzPts val="10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Items_01_Vertical">
  <p:cSld name="CUSTOM_8_2_1_1">
    <p:spTree>
      <p:nvGrpSpPr>
        <p:cNvPr id="807" name="Shape 807"/>
        <p:cNvGrpSpPr/>
        <p:nvPr/>
      </p:nvGrpSpPr>
      <p:grpSpPr>
        <a:xfrm>
          <a:off x="0" y="0"/>
          <a:ext cx="0" cy="0"/>
          <a:chOff x="0" y="0"/>
          <a:chExt cx="0" cy="0"/>
        </a:xfrm>
      </p:grpSpPr>
      <p:sp>
        <p:nvSpPr>
          <p:cNvPr id="808" name="Google Shape;808;p154"/>
          <p:cNvSpPr txBox="1"/>
          <p:nvPr>
            <p:ph idx="1" type="body"/>
          </p:nvPr>
        </p:nvSpPr>
        <p:spPr>
          <a:xfrm>
            <a:off x="457200" y="2496312"/>
            <a:ext cx="1645800" cy="2030100"/>
          </a:xfrm>
          <a:prstGeom prst="rect">
            <a:avLst/>
          </a:prstGeom>
        </p:spPr>
        <p:txBody>
          <a:bodyPr anchorCtr="0" anchor="t" bIns="0" lIns="0" spcFirstLastPara="1" rIns="137150" wrap="square" tIns="0">
            <a:noAutofit/>
          </a:bodyPr>
          <a:lstStyle>
            <a:lvl1pPr indent="-285750" lvl="0" marL="457200" rtl="0">
              <a:lnSpc>
                <a:spcPct val="150000"/>
              </a:lnSpc>
              <a:spcBef>
                <a:spcPts val="0"/>
              </a:spcBef>
              <a:spcAft>
                <a:spcPts val="0"/>
              </a:spcAft>
              <a:buSzPts val="900"/>
              <a:buChar char="●"/>
              <a:defRPr sz="900"/>
            </a:lvl1pPr>
            <a:lvl2pPr indent="-285750" lvl="1" marL="914400" rtl="0">
              <a:lnSpc>
                <a:spcPct val="150000"/>
              </a:lnSpc>
              <a:spcBef>
                <a:spcPts val="1000"/>
              </a:spcBef>
              <a:spcAft>
                <a:spcPts val="0"/>
              </a:spcAft>
              <a:buSzPts val="900"/>
              <a:buChar char="○"/>
              <a:defRPr sz="900"/>
            </a:lvl2pPr>
            <a:lvl3pPr indent="-285750" lvl="2" marL="1371600" rtl="0">
              <a:lnSpc>
                <a:spcPct val="150000"/>
              </a:lnSpc>
              <a:spcBef>
                <a:spcPts val="1000"/>
              </a:spcBef>
              <a:spcAft>
                <a:spcPts val="0"/>
              </a:spcAft>
              <a:buSzPts val="900"/>
              <a:buChar char="■"/>
              <a:defRPr sz="900"/>
            </a:lvl3pPr>
            <a:lvl4pPr indent="-285750" lvl="3" marL="1828800" rtl="0">
              <a:lnSpc>
                <a:spcPct val="150000"/>
              </a:lnSpc>
              <a:spcBef>
                <a:spcPts val="1000"/>
              </a:spcBef>
              <a:spcAft>
                <a:spcPts val="0"/>
              </a:spcAft>
              <a:buSzPts val="900"/>
              <a:buChar char="●"/>
              <a:defRPr sz="900"/>
            </a:lvl4pPr>
            <a:lvl5pPr indent="-285750" lvl="4" marL="2286000" rtl="0">
              <a:lnSpc>
                <a:spcPct val="150000"/>
              </a:lnSpc>
              <a:spcBef>
                <a:spcPts val="1000"/>
              </a:spcBef>
              <a:spcAft>
                <a:spcPts val="0"/>
              </a:spcAft>
              <a:buSzPts val="900"/>
              <a:buChar char="○"/>
              <a:defRPr sz="900"/>
            </a:lvl5pPr>
            <a:lvl6pPr indent="-285750" lvl="5" marL="2743200" rtl="0">
              <a:lnSpc>
                <a:spcPct val="150000"/>
              </a:lnSpc>
              <a:spcBef>
                <a:spcPts val="1000"/>
              </a:spcBef>
              <a:spcAft>
                <a:spcPts val="0"/>
              </a:spcAft>
              <a:buSzPts val="900"/>
              <a:buChar char="■"/>
              <a:defRPr sz="900"/>
            </a:lvl6pPr>
            <a:lvl7pPr indent="-285750" lvl="6" marL="3200400" rtl="0">
              <a:lnSpc>
                <a:spcPct val="150000"/>
              </a:lnSpc>
              <a:spcBef>
                <a:spcPts val="1000"/>
              </a:spcBef>
              <a:spcAft>
                <a:spcPts val="0"/>
              </a:spcAft>
              <a:buSzPts val="900"/>
              <a:buChar char="●"/>
              <a:defRPr sz="900"/>
            </a:lvl7pPr>
            <a:lvl8pPr indent="-285750" lvl="7" marL="3657600" rtl="0">
              <a:lnSpc>
                <a:spcPct val="150000"/>
              </a:lnSpc>
              <a:spcBef>
                <a:spcPts val="1000"/>
              </a:spcBef>
              <a:spcAft>
                <a:spcPts val="0"/>
              </a:spcAft>
              <a:buSzPts val="900"/>
              <a:buChar char="○"/>
              <a:defRPr sz="900"/>
            </a:lvl8pPr>
            <a:lvl9pPr indent="-285750" lvl="8" marL="4114800" rtl="0">
              <a:lnSpc>
                <a:spcPct val="150000"/>
              </a:lnSpc>
              <a:spcBef>
                <a:spcPts val="1000"/>
              </a:spcBef>
              <a:spcAft>
                <a:spcPts val="1000"/>
              </a:spcAft>
              <a:buSzPts val="900"/>
              <a:buChar char="■"/>
              <a:defRPr sz="900"/>
            </a:lvl9pPr>
          </a:lstStyle>
          <a:p/>
        </p:txBody>
      </p:sp>
      <p:sp>
        <p:nvSpPr>
          <p:cNvPr id="809" name="Google Shape;809;p154"/>
          <p:cNvSpPr txBox="1"/>
          <p:nvPr>
            <p:ph type="title"/>
          </p:nvPr>
        </p:nvSpPr>
        <p:spPr>
          <a:xfrm>
            <a:off x="457200" y="457200"/>
            <a:ext cx="5459100" cy="594300"/>
          </a:xfrm>
          <a:prstGeom prst="rect">
            <a:avLst/>
          </a:prstGeom>
        </p:spPr>
        <p:txBody>
          <a:bodyPr anchorCtr="0" anchor="t" bIns="0" lIns="0" spcFirstLastPara="1" rIns="91425" wrap="square" tIns="0">
            <a:no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pic>
        <p:nvPicPr>
          <p:cNvPr id="810" name="Google Shape;810;p15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811" name="Google Shape;811;p154"/>
          <p:cNvSpPr txBox="1"/>
          <p:nvPr>
            <p:ph idx="2" type="body"/>
          </p:nvPr>
        </p:nvSpPr>
        <p:spPr>
          <a:xfrm>
            <a:off x="2103120" y="2496312"/>
            <a:ext cx="1645800" cy="2030100"/>
          </a:xfrm>
          <a:prstGeom prst="rect">
            <a:avLst/>
          </a:prstGeom>
        </p:spPr>
        <p:txBody>
          <a:bodyPr anchorCtr="0" anchor="t" bIns="0" lIns="0" spcFirstLastPara="1" rIns="137150" wrap="square" tIns="0">
            <a:noAutofit/>
          </a:bodyPr>
          <a:lstStyle>
            <a:lvl1pPr indent="-285750" lvl="0" marL="457200" rtl="0">
              <a:lnSpc>
                <a:spcPct val="150000"/>
              </a:lnSpc>
              <a:spcBef>
                <a:spcPts val="0"/>
              </a:spcBef>
              <a:spcAft>
                <a:spcPts val="0"/>
              </a:spcAft>
              <a:buSzPts val="900"/>
              <a:buChar char="●"/>
              <a:defRPr sz="900"/>
            </a:lvl1pPr>
            <a:lvl2pPr indent="-285750" lvl="1" marL="914400" rtl="0">
              <a:lnSpc>
                <a:spcPct val="150000"/>
              </a:lnSpc>
              <a:spcBef>
                <a:spcPts val="1000"/>
              </a:spcBef>
              <a:spcAft>
                <a:spcPts val="0"/>
              </a:spcAft>
              <a:buSzPts val="900"/>
              <a:buChar char="○"/>
              <a:defRPr sz="900"/>
            </a:lvl2pPr>
            <a:lvl3pPr indent="-285750" lvl="2" marL="1371600" rtl="0">
              <a:lnSpc>
                <a:spcPct val="150000"/>
              </a:lnSpc>
              <a:spcBef>
                <a:spcPts val="1000"/>
              </a:spcBef>
              <a:spcAft>
                <a:spcPts val="0"/>
              </a:spcAft>
              <a:buSzPts val="900"/>
              <a:buChar char="■"/>
              <a:defRPr sz="900"/>
            </a:lvl3pPr>
            <a:lvl4pPr indent="-285750" lvl="3" marL="1828800" rtl="0">
              <a:lnSpc>
                <a:spcPct val="150000"/>
              </a:lnSpc>
              <a:spcBef>
                <a:spcPts val="1000"/>
              </a:spcBef>
              <a:spcAft>
                <a:spcPts val="0"/>
              </a:spcAft>
              <a:buSzPts val="900"/>
              <a:buChar char="●"/>
              <a:defRPr sz="900"/>
            </a:lvl4pPr>
            <a:lvl5pPr indent="-285750" lvl="4" marL="2286000" rtl="0">
              <a:lnSpc>
                <a:spcPct val="150000"/>
              </a:lnSpc>
              <a:spcBef>
                <a:spcPts val="1000"/>
              </a:spcBef>
              <a:spcAft>
                <a:spcPts val="0"/>
              </a:spcAft>
              <a:buSzPts val="900"/>
              <a:buChar char="○"/>
              <a:defRPr sz="900"/>
            </a:lvl5pPr>
            <a:lvl6pPr indent="-285750" lvl="5" marL="2743200" rtl="0">
              <a:lnSpc>
                <a:spcPct val="150000"/>
              </a:lnSpc>
              <a:spcBef>
                <a:spcPts val="1000"/>
              </a:spcBef>
              <a:spcAft>
                <a:spcPts val="0"/>
              </a:spcAft>
              <a:buSzPts val="900"/>
              <a:buChar char="■"/>
              <a:defRPr sz="900"/>
            </a:lvl6pPr>
            <a:lvl7pPr indent="-285750" lvl="6" marL="3200400" rtl="0">
              <a:lnSpc>
                <a:spcPct val="150000"/>
              </a:lnSpc>
              <a:spcBef>
                <a:spcPts val="1000"/>
              </a:spcBef>
              <a:spcAft>
                <a:spcPts val="0"/>
              </a:spcAft>
              <a:buSzPts val="900"/>
              <a:buChar char="●"/>
              <a:defRPr sz="900"/>
            </a:lvl7pPr>
            <a:lvl8pPr indent="-285750" lvl="7" marL="3657600" rtl="0">
              <a:lnSpc>
                <a:spcPct val="150000"/>
              </a:lnSpc>
              <a:spcBef>
                <a:spcPts val="1000"/>
              </a:spcBef>
              <a:spcAft>
                <a:spcPts val="0"/>
              </a:spcAft>
              <a:buSzPts val="900"/>
              <a:buChar char="○"/>
              <a:defRPr sz="900"/>
            </a:lvl8pPr>
            <a:lvl9pPr indent="-285750" lvl="8" marL="4114800" rtl="0">
              <a:lnSpc>
                <a:spcPct val="150000"/>
              </a:lnSpc>
              <a:spcBef>
                <a:spcPts val="1000"/>
              </a:spcBef>
              <a:spcAft>
                <a:spcPts val="1000"/>
              </a:spcAft>
              <a:buSzPts val="900"/>
              <a:buChar char="■"/>
              <a:defRPr sz="900"/>
            </a:lvl9pPr>
          </a:lstStyle>
          <a:p/>
        </p:txBody>
      </p:sp>
      <p:sp>
        <p:nvSpPr>
          <p:cNvPr id="812" name="Google Shape;812;p154"/>
          <p:cNvSpPr txBox="1"/>
          <p:nvPr>
            <p:ph idx="3" type="body"/>
          </p:nvPr>
        </p:nvSpPr>
        <p:spPr>
          <a:xfrm>
            <a:off x="3749040" y="2496312"/>
            <a:ext cx="1645800" cy="2030100"/>
          </a:xfrm>
          <a:prstGeom prst="rect">
            <a:avLst/>
          </a:prstGeom>
        </p:spPr>
        <p:txBody>
          <a:bodyPr anchorCtr="0" anchor="t" bIns="0" lIns="0" spcFirstLastPara="1" rIns="137150" wrap="square" tIns="0">
            <a:noAutofit/>
          </a:bodyPr>
          <a:lstStyle>
            <a:lvl1pPr indent="-285750" lvl="0" marL="457200" rtl="0">
              <a:lnSpc>
                <a:spcPct val="150000"/>
              </a:lnSpc>
              <a:spcBef>
                <a:spcPts val="0"/>
              </a:spcBef>
              <a:spcAft>
                <a:spcPts val="0"/>
              </a:spcAft>
              <a:buSzPts val="900"/>
              <a:buChar char="●"/>
              <a:defRPr sz="900"/>
            </a:lvl1pPr>
            <a:lvl2pPr indent="-285750" lvl="1" marL="914400" rtl="0">
              <a:lnSpc>
                <a:spcPct val="150000"/>
              </a:lnSpc>
              <a:spcBef>
                <a:spcPts val="1000"/>
              </a:spcBef>
              <a:spcAft>
                <a:spcPts val="0"/>
              </a:spcAft>
              <a:buSzPts val="900"/>
              <a:buChar char="○"/>
              <a:defRPr sz="900"/>
            </a:lvl2pPr>
            <a:lvl3pPr indent="-285750" lvl="2" marL="1371600" rtl="0">
              <a:lnSpc>
                <a:spcPct val="150000"/>
              </a:lnSpc>
              <a:spcBef>
                <a:spcPts val="1000"/>
              </a:spcBef>
              <a:spcAft>
                <a:spcPts val="0"/>
              </a:spcAft>
              <a:buSzPts val="900"/>
              <a:buChar char="■"/>
              <a:defRPr sz="900"/>
            </a:lvl3pPr>
            <a:lvl4pPr indent="-285750" lvl="3" marL="1828800" rtl="0">
              <a:lnSpc>
                <a:spcPct val="150000"/>
              </a:lnSpc>
              <a:spcBef>
                <a:spcPts val="1000"/>
              </a:spcBef>
              <a:spcAft>
                <a:spcPts val="0"/>
              </a:spcAft>
              <a:buSzPts val="900"/>
              <a:buChar char="●"/>
              <a:defRPr sz="900"/>
            </a:lvl4pPr>
            <a:lvl5pPr indent="-285750" lvl="4" marL="2286000" rtl="0">
              <a:lnSpc>
                <a:spcPct val="150000"/>
              </a:lnSpc>
              <a:spcBef>
                <a:spcPts val="1000"/>
              </a:spcBef>
              <a:spcAft>
                <a:spcPts val="0"/>
              </a:spcAft>
              <a:buSzPts val="900"/>
              <a:buChar char="○"/>
              <a:defRPr sz="900"/>
            </a:lvl5pPr>
            <a:lvl6pPr indent="-285750" lvl="5" marL="2743200" rtl="0">
              <a:lnSpc>
                <a:spcPct val="150000"/>
              </a:lnSpc>
              <a:spcBef>
                <a:spcPts val="1000"/>
              </a:spcBef>
              <a:spcAft>
                <a:spcPts val="0"/>
              </a:spcAft>
              <a:buSzPts val="900"/>
              <a:buChar char="■"/>
              <a:defRPr sz="900"/>
            </a:lvl6pPr>
            <a:lvl7pPr indent="-285750" lvl="6" marL="3200400" rtl="0">
              <a:lnSpc>
                <a:spcPct val="150000"/>
              </a:lnSpc>
              <a:spcBef>
                <a:spcPts val="1000"/>
              </a:spcBef>
              <a:spcAft>
                <a:spcPts val="0"/>
              </a:spcAft>
              <a:buSzPts val="900"/>
              <a:buChar char="●"/>
              <a:defRPr sz="900"/>
            </a:lvl7pPr>
            <a:lvl8pPr indent="-285750" lvl="7" marL="3657600" rtl="0">
              <a:lnSpc>
                <a:spcPct val="150000"/>
              </a:lnSpc>
              <a:spcBef>
                <a:spcPts val="1000"/>
              </a:spcBef>
              <a:spcAft>
                <a:spcPts val="0"/>
              </a:spcAft>
              <a:buSzPts val="900"/>
              <a:buChar char="○"/>
              <a:defRPr sz="900"/>
            </a:lvl8pPr>
            <a:lvl9pPr indent="-285750" lvl="8" marL="4114800" rtl="0">
              <a:lnSpc>
                <a:spcPct val="150000"/>
              </a:lnSpc>
              <a:spcBef>
                <a:spcPts val="1000"/>
              </a:spcBef>
              <a:spcAft>
                <a:spcPts val="1000"/>
              </a:spcAft>
              <a:buSzPts val="900"/>
              <a:buChar char="■"/>
              <a:defRPr sz="900"/>
            </a:lvl9pPr>
          </a:lstStyle>
          <a:p/>
        </p:txBody>
      </p:sp>
      <p:sp>
        <p:nvSpPr>
          <p:cNvPr id="813" name="Google Shape;813;p154"/>
          <p:cNvSpPr txBox="1"/>
          <p:nvPr>
            <p:ph idx="4" type="body"/>
          </p:nvPr>
        </p:nvSpPr>
        <p:spPr>
          <a:xfrm>
            <a:off x="5394960" y="2496312"/>
            <a:ext cx="1645800" cy="2030100"/>
          </a:xfrm>
          <a:prstGeom prst="rect">
            <a:avLst/>
          </a:prstGeom>
        </p:spPr>
        <p:txBody>
          <a:bodyPr anchorCtr="0" anchor="t" bIns="0" lIns="0" spcFirstLastPara="1" rIns="137150" wrap="square" tIns="0">
            <a:noAutofit/>
          </a:bodyPr>
          <a:lstStyle>
            <a:lvl1pPr indent="-285750" lvl="0" marL="457200" rtl="0">
              <a:lnSpc>
                <a:spcPct val="150000"/>
              </a:lnSpc>
              <a:spcBef>
                <a:spcPts val="0"/>
              </a:spcBef>
              <a:spcAft>
                <a:spcPts val="0"/>
              </a:spcAft>
              <a:buSzPts val="900"/>
              <a:buChar char="●"/>
              <a:defRPr sz="900"/>
            </a:lvl1pPr>
            <a:lvl2pPr indent="-285750" lvl="1" marL="914400" rtl="0">
              <a:lnSpc>
                <a:spcPct val="150000"/>
              </a:lnSpc>
              <a:spcBef>
                <a:spcPts val="1000"/>
              </a:spcBef>
              <a:spcAft>
                <a:spcPts val="0"/>
              </a:spcAft>
              <a:buSzPts val="900"/>
              <a:buChar char="○"/>
              <a:defRPr sz="900"/>
            </a:lvl2pPr>
            <a:lvl3pPr indent="-285750" lvl="2" marL="1371600" rtl="0">
              <a:lnSpc>
                <a:spcPct val="150000"/>
              </a:lnSpc>
              <a:spcBef>
                <a:spcPts val="1000"/>
              </a:spcBef>
              <a:spcAft>
                <a:spcPts val="0"/>
              </a:spcAft>
              <a:buSzPts val="900"/>
              <a:buChar char="■"/>
              <a:defRPr sz="900"/>
            </a:lvl3pPr>
            <a:lvl4pPr indent="-285750" lvl="3" marL="1828800" rtl="0">
              <a:lnSpc>
                <a:spcPct val="150000"/>
              </a:lnSpc>
              <a:spcBef>
                <a:spcPts val="1000"/>
              </a:spcBef>
              <a:spcAft>
                <a:spcPts val="0"/>
              </a:spcAft>
              <a:buSzPts val="900"/>
              <a:buChar char="●"/>
              <a:defRPr sz="900"/>
            </a:lvl4pPr>
            <a:lvl5pPr indent="-285750" lvl="4" marL="2286000" rtl="0">
              <a:lnSpc>
                <a:spcPct val="150000"/>
              </a:lnSpc>
              <a:spcBef>
                <a:spcPts val="1000"/>
              </a:spcBef>
              <a:spcAft>
                <a:spcPts val="0"/>
              </a:spcAft>
              <a:buSzPts val="900"/>
              <a:buChar char="○"/>
              <a:defRPr sz="900"/>
            </a:lvl5pPr>
            <a:lvl6pPr indent="-285750" lvl="5" marL="2743200" rtl="0">
              <a:lnSpc>
                <a:spcPct val="150000"/>
              </a:lnSpc>
              <a:spcBef>
                <a:spcPts val="1000"/>
              </a:spcBef>
              <a:spcAft>
                <a:spcPts val="0"/>
              </a:spcAft>
              <a:buSzPts val="900"/>
              <a:buChar char="■"/>
              <a:defRPr sz="900"/>
            </a:lvl6pPr>
            <a:lvl7pPr indent="-285750" lvl="6" marL="3200400" rtl="0">
              <a:lnSpc>
                <a:spcPct val="150000"/>
              </a:lnSpc>
              <a:spcBef>
                <a:spcPts val="1000"/>
              </a:spcBef>
              <a:spcAft>
                <a:spcPts val="0"/>
              </a:spcAft>
              <a:buSzPts val="900"/>
              <a:buChar char="●"/>
              <a:defRPr sz="900"/>
            </a:lvl7pPr>
            <a:lvl8pPr indent="-285750" lvl="7" marL="3657600" rtl="0">
              <a:lnSpc>
                <a:spcPct val="150000"/>
              </a:lnSpc>
              <a:spcBef>
                <a:spcPts val="1000"/>
              </a:spcBef>
              <a:spcAft>
                <a:spcPts val="0"/>
              </a:spcAft>
              <a:buSzPts val="900"/>
              <a:buChar char="○"/>
              <a:defRPr sz="900"/>
            </a:lvl8pPr>
            <a:lvl9pPr indent="-285750" lvl="8" marL="4114800" rtl="0">
              <a:lnSpc>
                <a:spcPct val="150000"/>
              </a:lnSpc>
              <a:spcBef>
                <a:spcPts val="1000"/>
              </a:spcBef>
              <a:spcAft>
                <a:spcPts val="1000"/>
              </a:spcAft>
              <a:buSzPts val="900"/>
              <a:buChar char="■"/>
              <a:defRPr sz="900"/>
            </a:lvl9pPr>
          </a:lstStyle>
          <a:p/>
        </p:txBody>
      </p:sp>
      <p:sp>
        <p:nvSpPr>
          <p:cNvPr id="814" name="Google Shape;814;p154"/>
          <p:cNvSpPr txBox="1"/>
          <p:nvPr>
            <p:ph idx="5" type="body"/>
          </p:nvPr>
        </p:nvSpPr>
        <p:spPr>
          <a:xfrm>
            <a:off x="7040880" y="2496312"/>
            <a:ext cx="1645800" cy="2030100"/>
          </a:xfrm>
          <a:prstGeom prst="rect">
            <a:avLst/>
          </a:prstGeom>
        </p:spPr>
        <p:txBody>
          <a:bodyPr anchorCtr="0" anchor="t" bIns="0" lIns="0" spcFirstLastPara="1" rIns="137150" wrap="square" tIns="0">
            <a:noAutofit/>
          </a:bodyPr>
          <a:lstStyle>
            <a:lvl1pPr indent="-285750" lvl="0" marL="457200" rtl="0">
              <a:lnSpc>
                <a:spcPct val="150000"/>
              </a:lnSpc>
              <a:spcBef>
                <a:spcPts val="0"/>
              </a:spcBef>
              <a:spcAft>
                <a:spcPts val="0"/>
              </a:spcAft>
              <a:buSzPts val="900"/>
              <a:buChar char="●"/>
              <a:defRPr sz="900"/>
            </a:lvl1pPr>
            <a:lvl2pPr indent="-285750" lvl="1" marL="914400" rtl="0">
              <a:lnSpc>
                <a:spcPct val="150000"/>
              </a:lnSpc>
              <a:spcBef>
                <a:spcPts val="1000"/>
              </a:spcBef>
              <a:spcAft>
                <a:spcPts val="0"/>
              </a:spcAft>
              <a:buSzPts val="900"/>
              <a:buChar char="○"/>
              <a:defRPr sz="900"/>
            </a:lvl2pPr>
            <a:lvl3pPr indent="-285750" lvl="2" marL="1371600" rtl="0">
              <a:lnSpc>
                <a:spcPct val="150000"/>
              </a:lnSpc>
              <a:spcBef>
                <a:spcPts val="1000"/>
              </a:spcBef>
              <a:spcAft>
                <a:spcPts val="0"/>
              </a:spcAft>
              <a:buSzPts val="900"/>
              <a:buChar char="■"/>
              <a:defRPr sz="900"/>
            </a:lvl3pPr>
            <a:lvl4pPr indent="-285750" lvl="3" marL="1828800" rtl="0">
              <a:lnSpc>
                <a:spcPct val="150000"/>
              </a:lnSpc>
              <a:spcBef>
                <a:spcPts val="1000"/>
              </a:spcBef>
              <a:spcAft>
                <a:spcPts val="0"/>
              </a:spcAft>
              <a:buSzPts val="900"/>
              <a:buChar char="●"/>
              <a:defRPr sz="900"/>
            </a:lvl4pPr>
            <a:lvl5pPr indent="-285750" lvl="4" marL="2286000" rtl="0">
              <a:lnSpc>
                <a:spcPct val="150000"/>
              </a:lnSpc>
              <a:spcBef>
                <a:spcPts val="1000"/>
              </a:spcBef>
              <a:spcAft>
                <a:spcPts val="0"/>
              </a:spcAft>
              <a:buSzPts val="900"/>
              <a:buChar char="○"/>
              <a:defRPr sz="900"/>
            </a:lvl5pPr>
            <a:lvl6pPr indent="-285750" lvl="5" marL="2743200" rtl="0">
              <a:lnSpc>
                <a:spcPct val="150000"/>
              </a:lnSpc>
              <a:spcBef>
                <a:spcPts val="1000"/>
              </a:spcBef>
              <a:spcAft>
                <a:spcPts val="0"/>
              </a:spcAft>
              <a:buSzPts val="900"/>
              <a:buChar char="■"/>
              <a:defRPr sz="900"/>
            </a:lvl6pPr>
            <a:lvl7pPr indent="-285750" lvl="6" marL="3200400" rtl="0">
              <a:lnSpc>
                <a:spcPct val="150000"/>
              </a:lnSpc>
              <a:spcBef>
                <a:spcPts val="1000"/>
              </a:spcBef>
              <a:spcAft>
                <a:spcPts val="0"/>
              </a:spcAft>
              <a:buSzPts val="900"/>
              <a:buChar char="●"/>
              <a:defRPr sz="900"/>
            </a:lvl7pPr>
            <a:lvl8pPr indent="-285750" lvl="7" marL="3657600" rtl="0">
              <a:lnSpc>
                <a:spcPct val="150000"/>
              </a:lnSpc>
              <a:spcBef>
                <a:spcPts val="1000"/>
              </a:spcBef>
              <a:spcAft>
                <a:spcPts val="0"/>
              </a:spcAft>
              <a:buSzPts val="900"/>
              <a:buChar char="○"/>
              <a:defRPr sz="900"/>
            </a:lvl8pPr>
            <a:lvl9pPr indent="-285750" lvl="8" marL="4114800" rtl="0">
              <a:lnSpc>
                <a:spcPct val="150000"/>
              </a:lnSpc>
              <a:spcBef>
                <a:spcPts val="1000"/>
              </a:spcBef>
              <a:spcAft>
                <a:spcPts val="1000"/>
              </a:spcAft>
              <a:buSzPts val="900"/>
              <a:buChar char="■"/>
              <a:defRPr sz="9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CUSTOM_7_1_1_1_1_1_1_1_1_1_1_1_1">
    <p:bg>
      <p:bgPr>
        <a:solidFill>
          <a:srgbClr val="FFFFFF"/>
        </a:solidFill>
      </p:bgPr>
    </p:bg>
    <p:spTree>
      <p:nvGrpSpPr>
        <p:cNvPr id="815" name="Shape 815"/>
        <p:cNvGrpSpPr/>
        <p:nvPr/>
      </p:nvGrpSpPr>
      <p:grpSpPr>
        <a:xfrm>
          <a:off x="0" y="0"/>
          <a:ext cx="0" cy="0"/>
          <a:chOff x="0" y="0"/>
          <a:chExt cx="0" cy="0"/>
        </a:xfrm>
      </p:grpSpPr>
      <p:pic>
        <p:nvPicPr>
          <p:cNvPr id="816" name="Google Shape;816;p155"/>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817" name="Google Shape;817;p155"/>
          <p:cNvSpPr txBox="1"/>
          <p:nvPr>
            <p:ph idx="1" type="subTitle"/>
          </p:nvPr>
        </p:nvSpPr>
        <p:spPr>
          <a:xfrm>
            <a:off x="457200" y="1536192"/>
            <a:ext cx="2688300" cy="2075700"/>
          </a:xfrm>
          <a:prstGeom prst="rect">
            <a:avLst/>
          </a:prstGeom>
        </p:spPr>
        <p:txBody>
          <a:bodyPr anchorCtr="0" anchor="ctr" bIns="0" lIns="0" spcFirstLastPara="1" rIns="91425" wrap="square" tIns="0">
            <a:noAutofit/>
          </a:bodyPr>
          <a:lstStyle>
            <a:lvl1pPr lvl="0" rtl="0">
              <a:lnSpc>
                <a:spcPct val="115000"/>
              </a:lnSpc>
              <a:spcBef>
                <a:spcPts val="0"/>
              </a:spcBef>
              <a:spcAft>
                <a:spcPts val="0"/>
              </a:spcAft>
              <a:buSzPts val="2000"/>
              <a:buNone/>
              <a:defRPr b="1" sz="2000"/>
            </a:lvl1pPr>
            <a:lvl2pPr lvl="1" rtl="0">
              <a:lnSpc>
                <a:spcPct val="115000"/>
              </a:lnSpc>
              <a:spcBef>
                <a:spcPts val="0"/>
              </a:spcBef>
              <a:spcAft>
                <a:spcPts val="0"/>
              </a:spcAft>
              <a:buSzPts val="2000"/>
              <a:buNone/>
              <a:defRPr b="1" sz="2000"/>
            </a:lvl2pPr>
            <a:lvl3pPr lvl="2" rtl="0">
              <a:lnSpc>
                <a:spcPct val="115000"/>
              </a:lnSpc>
              <a:spcBef>
                <a:spcPts val="0"/>
              </a:spcBef>
              <a:spcAft>
                <a:spcPts val="0"/>
              </a:spcAft>
              <a:buSzPts val="2000"/>
              <a:buNone/>
              <a:defRPr b="1" sz="2000"/>
            </a:lvl3pPr>
            <a:lvl4pPr lvl="3" rtl="0">
              <a:lnSpc>
                <a:spcPct val="115000"/>
              </a:lnSpc>
              <a:spcBef>
                <a:spcPts val="0"/>
              </a:spcBef>
              <a:spcAft>
                <a:spcPts val="0"/>
              </a:spcAft>
              <a:buSzPts val="2000"/>
              <a:buNone/>
              <a:defRPr b="1" sz="2000"/>
            </a:lvl4pPr>
            <a:lvl5pPr lvl="4" rtl="0">
              <a:lnSpc>
                <a:spcPct val="115000"/>
              </a:lnSpc>
              <a:spcBef>
                <a:spcPts val="0"/>
              </a:spcBef>
              <a:spcAft>
                <a:spcPts val="0"/>
              </a:spcAft>
              <a:buSzPts val="2000"/>
              <a:buNone/>
              <a:defRPr b="1" sz="2000"/>
            </a:lvl5pPr>
            <a:lvl6pPr lvl="5" rtl="0">
              <a:lnSpc>
                <a:spcPct val="115000"/>
              </a:lnSpc>
              <a:spcBef>
                <a:spcPts val="0"/>
              </a:spcBef>
              <a:spcAft>
                <a:spcPts val="0"/>
              </a:spcAft>
              <a:buSzPts val="2000"/>
              <a:buNone/>
              <a:defRPr b="1" sz="2000"/>
            </a:lvl6pPr>
            <a:lvl7pPr lvl="6" rtl="0">
              <a:lnSpc>
                <a:spcPct val="115000"/>
              </a:lnSpc>
              <a:spcBef>
                <a:spcPts val="0"/>
              </a:spcBef>
              <a:spcAft>
                <a:spcPts val="0"/>
              </a:spcAft>
              <a:buSzPts val="2000"/>
              <a:buNone/>
              <a:defRPr b="1" sz="2000"/>
            </a:lvl7pPr>
            <a:lvl8pPr lvl="7" rtl="0">
              <a:lnSpc>
                <a:spcPct val="115000"/>
              </a:lnSpc>
              <a:spcBef>
                <a:spcPts val="0"/>
              </a:spcBef>
              <a:spcAft>
                <a:spcPts val="0"/>
              </a:spcAft>
              <a:buSzPts val="2000"/>
              <a:buNone/>
              <a:defRPr b="1" sz="2000"/>
            </a:lvl8pPr>
            <a:lvl9pPr lvl="8" rtl="0">
              <a:lnSpc>
                <a:spcPct val="115000"/>
              </a:lnSpc>
              <a:spcBef>
                <a:spcPts val="0"/>
              </a:spcBef>
              <a:spcAft>
                <a:spcPts val="0"/>
              </a:spcAft>
              <a:buSzPts val="2000"/>
              <a:buNone/>
              <a:defRPr b="1" sz="2000"/>
            </a:lvl9pPr>
          </a:lstStyle>
          <a:p/>
        </p:txBody>
      </p:sp>
      <p:sp>
        <p:nvSpPr>
          <p:cNvPr id="818" name="Google Shape;818;p155"/>
          <p:cNvSpPr txBox="1"/>
          <p:nvPr>
            <p:ph idx="2" type="body"/>
          </p:nvPr>
        </p:nvSpPr>
        <p:spPr>
          <a:xfrm>
            <a:off x="3226100" y="994876"/>
            <a:ext cx="5460600" cy="3151800"/>
          </a:xfrm>
          <a:prstGeom prst="rect">
            <a:avLst/>
          </a:prstGeom>
        </p:spPr>
        <p:txBody>
          <a:bodyPr anchorCtr="0" anchor="ctr" bIns="0" lIns="0" spcFirstLastPara="1" rIns="91425" wrap="square" tIns="0">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sz="1400"/>
            </a:lvl2pPr>
            <a:lvl3pPr indent="-317500" lvl="2" marL="1371600" rtl="0">
              <a:lnSpc>
                <a:spcPct val="115000"/>
              </a:lnSpc>
              <a:spcBef>
                <a:spcPts val="0"/>
              </a:spcBef>
              <a:spcAft>
                <a:spcPts val="0"/>
              </a:spcAft>
              <a:buSzPts val="1400"/>
              <a:buChar char="■"/>
              <a:defRPr sz="1400"/>
            </a:lvl3pPr>
            <a:lvl4pPr indent="-317500" lvl="3" marL="1828800" rtl="0">
              <a:lnSpc>
                <a:spcPct val="115000"/>
              </a:lnSpc>
              <a:spcBef>
                <a:spcPts val="0"/>
              </a:spcBef>
              <a:spcAft>
                <a:spcPts val="0"/>
              </a:spcAft>
              <a:buSzPts val="1400"/>
              <a:buChar char="●"/>
              <a:defRPr sz="1400"/>
            </a:lvl4pPr>
            <a:lvl5pPr indent="-317500" lvl="4" marL="2286000" rtl="0">
              <a:lnSpc>
                <a:spcPct val="115000"/>
              </a:lnSpc>
              <a:spcBef>
                <a:spcPts val="0"/>
              </a:spcBef>
              <a:spcAft>
                <a:spcPts val="0"/>
              </a:spcAft>
              <a:buSzPts val="1400"/>
              <a:buChar char="○"/>
              <a:defRPr sz="1400"/>
            </a:lvl5pPr>
            <a:lvl6pPr indent="-317500" lvl="5" marL="2743200" rtl="0">
              <a:lnSpc>
                <a:spcPct val="115000"/>
              </a:lnSpc>
              <a:spcBef>
                <a:spcPts val="0"/>
              </a:spcBef>
              <a:spcAft>
                <a:spcPts val="0"/>
              </a:spcAft>
              <a:buSzPts val="1400"/>
              <a:buChar char="■"/>
              <a:defRPr sz="1400"/>
            </a:lvl6pPr>
            <a:lvl7pPr indent="-317500" lvl="6" marL="3200400" rtl="0">
              <a:lnSpc>
                <a:spcPct val="115000"/>
              </a:lnSpc>
              <a:spcBef>
                <a:spcPts val="0"/>
              </a:spcBef>
              <a:spcAft>
                <a:spcPts val="0"/>
              </a:spcAft>
              <a:buSzPts val="1400"/>
              <a:buChar char="●"/>
              <a:defRPr sz="1400"/>
            </a:lvl7pPr>
            <a:lvl8pPr indent="-317500" lvl="7" marL="3657600" rtl="0">
              <a:lnSpc>
                <a:spcPct val="115000"/>
              </a:lnSpc>
              <a:spcBef>
                <a:spcPts val="0"/>
              </a:spcBef>
              <a:spcAft>
                <a:spcPts val="0"/>
              </a:spcAft>
              <a:buSzPts val="1400"/>
              <a:buChar char="○"/>
              <a:defRPr sz="1400"/>
            </a:lvl8pPr>
            <a:lvl9pPr indent="-317500" lvl="8" marL="4114800" rtl="0">
              <a:lnSpc>
                <a:spcPct val="115000"/>
              </a:lnSpc>
              <a:spcBef>
                <a:spcPts val="0"/>
              </a:spcBef>
              <a:spcAft>
                <a:spcPts val="0"/>
              </a:spcAft>
              <a:buSzPts val="1400"/>
              <a:buChar char="■"/>
              <a:defRPr sz="1400"/>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819" name="Shape 819"/>
        <p:cNvGrpSpPr/>
        <p:nvPr/>
      </p:nvGrpSpPr>
      <p:grpSpPr>
        <a:xfrm>
          <a:off x="0" y="0"/>
          <a:ext cx="0" cy="0"/>
          <a:chOff x="0" y="0"/>
          <a:chExt cx="0" cy="0"/>
        </a:xfrm>
      </p:grpSpPr>
      <p:pic>
        <p:nvPicPr>
          <p:cNvPr id="820" name="Google Shape;820;p15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821" name="Google Shape;821;p156"/>
          <p:cNvSpPr txBox="1"/>
          <p:nvPr>
            <p:ph type="title"/>
          </p:nvPr>
        </p:nvSpPr>
        <p:spPr>
          <a:xfrm>
            <a:off x="457200" y="457200"/>
            <a:ext cx="5459100" cy="416700"/>
          </a:xfrm>
          <a:prstGeom prst="rect">
            <a:avLst/>
          </a:prstGeom>
        </p:spPr>
        <p:txBody>
          <a:bodyPr anchorCtr="0" anchor="t" bIns="0" lIns="0" spcFirstLastPara="1" rIns="91425" wrap="square" tIns="0">
            <a:noAutofit/>
          </a:bodyPr>
          <a:lstStyle>
            <a:lvl1pPr lvl="0" rtl="0">
              <a:lnSpc>
                <a:spcPct val="90000"/>
              </a:lnSpc>
              <a:spcBef>
                <a:spcPts val="0"/>
              </a:spcBef>
              <a:spcAft>
                <a:spcPts val="0"/>
              </a:spcAft>
              <a:buSzPts val="2400"/>
              <a:buNone/>
              <a:defRPr b="1" sz="2400">
                <a:latin typeface="Google Sans"/>
                <a:ea typeface="Google Sans"/>
                <a:cs typeface="Google Sans"/>
                <a:sym typeface="Google Sans"/>
              </a:defRPr>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Left">
  <p:cSld name="CUSTOM_2_6_3">
    <p:spTree>
      <p:nvGrpSpPr>
        <p:cNvPr id="822" name="Shape 822"/>
        <p:cNvGrpSpPr/>
        <p:nvPr/>
      </p:nvGrpSpPr>
      <p:grpSpPr>
        <a:xfrm>
          <a:off x="0" y="0"/>
          <a:ext cx="0" cy="0"/>
          <a:chOff x="0" y="0"/>
          <a:chExt cx="0" cy="0"/>
        </a:xfrm>
      </p:grpSpPr>
      <p:sp>
        <p:nvSpPr>
          <p:cNvPr id="823" name="Google Shape;823;p157"/>
          <p:cNvSpPr txBox="1"/>
          <p:nvPr>
            <p:ph type="title"/>
          </p:nvPr>
        </p:nvSpPr>
        <p:spPr>
          <a:xfrm>
            <a:off x="457175" y="1536250"/>
            <a:ext cx="8229900" cy="207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sz="6000">
                <a:latin typeface="Google Sans"/>
                <a:ea typeface="Google Sans"/>
                <a:cs typeface="Google Sans"/>
                <a:sym typeface="Google Sans"/>
              </a:defRPr>
            </a:lvl1pPr>
            <a:lvl2pPr lvl="1" rtl="0" algn="r">
              <a:lnSpc>
                <a:spcPct val="100000"/>
              </a:lnSpc>
              <a:spcBef>
                <a:spcPts val="1000"/>
              </a:spcBef>
              <a:spcAft>
                <a:spcPts val="0"/>
              </a:spcAft>
              <a:buNone/>
              <a:defRPr sz="7200">
                <a:latin typeface="Google Sans"/>
                <a:ea typeface="Google Sans"/>
                <a:cs typeface="Google Sans"/>
                <a:sym typeface="Google Sans"/>
              </a:defRPr>
            </a:lvl2pPr>
            <a:lvl3pPr lvl="2" rtl="0" algn="r">
              <a:lnSpc>
                <a:spcPct val="100000"/>
              </a:lnSpc>
              <a:spcBef>
                <a:spcPts val="1000"/>
              </a:spcBef>
              <a:spcAft>
                <a:spcPts val="0"/>
              </a:spcAft>
              <a:buNone/>
              <a:defRPr sz="7200">
                <a:latin typeface="Google Sans"/>
                <a:ea typeface="Google Sans"/>
                <a:cs typeface="Google Sans"/>
                <a:sym typeface="Google Sans"/>
              </a:defRPr>
            </a:lvl3pPr>
            <a:lvl4pPr lvl="3" rtl="0" algn="r">
              <a:lnSpc>
                <a:spcPct val="100000"/>
              </a:lnSpc>
              <a:spcBef>
                <a:spcPts val="1000"/>
              </a:spcBef>
              <a:spcAft>
                <a:spcPts val="0"/>
              </a:spcAft>
              <a:buNone/>
              <a:defRPr sz="7200">
                <a:latin typeface="Google Sans"/>
                <a:ea typeface="Google Sans"/>
                <a:cs typeface="Google Sans"/>
                <a:sym typeface="Google Sans"/>
              </a:defRPr>
            </a:lvl4pPr>
            <a:lvl5pPr lvl="4" rtl="0" algn="r">
              <a:lnSpc>
                <a:spcPct val="100000"/>
              </a:lnSpc>
              <a:spcBef>
                <a:spcPts val="1000"/>
              </a:spcBef>
              <a:spcAft>
                <a:spcPts val="0"/>
              </a:spcAft>
              <a:buNone/>
              <a:defRPr sz="7200">
                <a:latin typeface="Google Sans"/>
                <a:ea typeface="Google Sans"/>
                <a:cs typeface="Google Sans"/>
                <a:sym typeface="Google Sans"/>
              </a:defRPr>
            </a:lvl5pPr>
            <a:lvl6pPr lvl="5" rtl="0" algn="r">
              <a:lnSpc>
                <a:spcPct val="100000"/>
              </a:lnSpc>
              <a:spcBef>
                <a:spcPts val="1000"/>
              </a:spcBef>
              <a:spcAft>
                <a:spcPts val="0"/>
              </a:spcAft>
              <a:buNone/>
              <a:defRPr sz="7200">
                <a:latin typeface="Google Sans"/>
                <a:ea typeface="Google Sans"/>
                <a:cs typeface="Google Sans"/>
                <a:sym typeface="Google Sans"/>
              </a:defRPr>
            </a:lvl6pPr>
            <a:lvl7pPr lvl="6" rtl="0" algn="r">
              <a:lnSpc>
                <a:spcPct val="100000"/>
              </a:lnSpc>
              <a:spcBef>
                <a:spcPts val="1000"/>
              </a:spcBef>
              <a:spcAft>
                <a:spcPts val="0"/>
              </a:spcAft>
              <a:buNone/>
              <a:defRPr sz="7200">
                <a:latin typeface="Google Sans"/>
                <a:ea typeface="Google Sans"/>
                <a:cs typeface="Google Sans"/>
                <a:sym typeface="Google Sans"/>
              </a:defRPr>
            </a:lvl7pPr>
            <a:lvl8pPr lvl="7" rtl="0" algn="r">
              <a:lnSpc>
                <a:spcPct val="100000"/>
              </a:lnSpc>
              <a:spcBef>
                <a:spcPts val="1000"/>
              </a:spcBef>
              <a:spcAft>
                <a:spcPts val="0"/>
              </a:spcAft>
              <a:buNone/>
              <a:defRPr sz="7200">
                <a:latin typeface="Google Sans"/>
                <a:ea typeface="Google Sans"/>
                <a:cs typeface="Google Sans"/>
                <a:sym typeface="Google Sans"/>
              </a:defRPr>
            </a:lvl8pPr>
            <a:lvl9pPr lvl="8" rtl="0" algn="r">
              <a:lnSpc>
                <a:spcPct val="100000"/>
              </a:lnSpc>
              <a:spcBef>
                <a:spcPts val="1000"/>
              </a:spcBef>
              <a:spcAft>
                <a:spcPts val="1000"/>
              </a:spcAft>
              <a:buNone/>
              <a:defRPr sz="7200">
                <a:latin typeface="Google Sans"/>
                <a:ea typeface="Google Sans"/>
                <a:cs typeface="Google Sans"/>
                <a:sym typeface="Google Sans"/>
              </a:defRPr>
            </a:lvl9pPr>
          </a:lstStyle>
          <a:p/>
        </p:txBody>
      </p:sp>
      <p:sp>
        <p:nvSpPr>
          <p:cNvPr id="824" name="Google Shape;824;p157"/>
          <p:cNvSpPr txBox="1"/>
          <p:nvPr>
            <p:ph idx="1" type="subTitle"/>
          </p:nvPr>
        </p:nvSpPr>
        <p:spPr>
          <a:xfrm>
            <a:off x="457175" y="3688250"/>
            <a:ext cx="2688600" cy="9999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pic>
        <p:nvPicPr>
          <p:cNvPr id="825" name="Google Shape;825;p157"/>
          <p:cNvPicPr preferRelativeResize="0"/>
          <p:nvPr/>
        </p:nvPicPr>
        <p:blipFill>
          <a:blip r:embed="rId2">
            <a:alphaModFix/>
          </a:blip>
          <a:stretch>
            <a:fillRect/>
          </a:stretch>
        </p:blipFill>
        <p:spPr>
          <a:xfrm>
            <a:off x="8313988" y="4527445"/>
            <a:ext cx="373023" cy="3011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79" name="Shape 79"/>
        <p:cNvGrpSpPr/>
        <p:nvPr/>
      </p:nvGrpSpPr>
      <p:grpSpPr>
        <a:xfrm>
          <a:off x="0" y="0"/>
          <a:ext cx="0" cy="0"/>
          <a:chOff x="0" y="0"/>
          <a:chExt cx="0" cy="0"/>
        </a:xfrm>
      </p:grpSpPr>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6" name="Shape 826"/>
        <p:cNvGrpSpPr/>
        <p:nvPr/>
      </p:nvGrpSpPr>
      <p:grpSpPr>
        <a:xfrm>
          <a:off x="0" y="0"/>
          <a:ext cx="0" cy="0"/>
          <a:chOff x="0" y="0"/>
          <a:chExt cx="0" cy="0"/>
        </a:xfrm>
      </p:grpSpPr>
      <p:sp>
        <p:nvSpPr>
          <p:cNvPr id="827" name="Google Shape;827;p158"/>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b="1" sz="800">
                <a:latin typeface="Google Sans"/>
                <a:ea typeface="Google Sans"/>
                <a:cs typeface="Google Sans"/>
                <a:sym typeface="Google Sans"/>
              </a:defRPr>
            </a:lvl1pPr>
            <a:lvl2pPr lvl="1" rtl="0">
              <a:buNone/>
              <a:defRPr b="1" sz="800">
                <a:latin typeface="Google Sans"/>
                <a:ea typeface="Google Sans"/>
                <a:cs typeface="Google Sans"/>
                <a:sym typeface="Google Sans"/>
              </a:defRPr>
            </a:lvl2pPr>
            <a:lvl3pPr lvl="2" rtl="0">
              <a:buNone/>
              <a:defRPr b="1" sz="800">
                <a:latin typeface="Google Sans"/>
                <a:ea typeface="Google Sans"/>
                <a:cs typeface="Google Sans"/>
                <a:sym typeface="Google Sans"/>
              </a:defRPr>
            </a:lvl3pPr>
            <a:lvl4pPr lvl="3" rtl="0">
              <a:buNone/>
              <a:defRPr b="1" sz="800">
                <a:latin typeface="Google Sans"/>
                <a:ea typeface="Google Sans"/>
                <a:cs typeface="Google Sans"/>
                <a:sym typeface="Google Sans"/>
              </a:defRPr>
            </a:lvl4pPr>
            <a:lvl5pPr lvl="4" rtl="0">
              <a:buNone/>
              <a:defRPr b="1" sz="800">
                <a:latin typeface="Google Sans"/>
                <a:ea typeface="Google Sans"/>
                <a:cs typeface="Google Sans"/>
                <a:sym typeface="Google Sans"/>
              </a:defRPr>
            </a:lvl5pPr>
            <a:lvl6pPr lvl="5" rtl="0">
              <a:buNone/>
              <a:defRPr b="1" sz="800">
                <a:latin typeface="Google Sans"/>
                <a:ea typeface="Google Sans"/>
                <a:cs typeface="Google Sans"/>
                <a:sym typeface="Google Sans"/>
              </a:defRPr>
            </a:lvl6pPr>
            <a:lvl7pPr lvl="6" rtl="0">
              <a:buNone/>
              <a:defRPr b="1" sz="800">
                <a:latin typeface="Google Sans"/>
                <a:ea typeface="Google Sans"/>
                <a:cs typeface="Google Sans"/>
                <a:sym typeface="Google Sans"/>
              </a:defRPr>
            </a:lvl7pPr>
            <a:lvl8pPr lvl="7" rtl="0">
              <a:buNone/>
              <a:defRPr b="1" sz="800">
                <a:latin typeface="Google Sans"/>
                <a:ea typeface="Google Sans"/>
                <a:cs typeface="Google Sans"/>
                <a:sym typeface="Google Sans"/>
              </a:defRPr>
            </a:lvl8pPr>
            <a:lvl9pPr lvl="8" rtl="0">
              <a:buNone/>
              <a:defRPr b="1" sz="800">
                <a:latin typeface="Google Sans"/>
                <a:ea typeface="Google Sans"/>
                <a:cs typeface="Google Sans"/>
                <a:sym typeface="Google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8" name="Shape 828"/>
        <p:cNvGrpSpPr/>
        <p:nvPr/>
      </p:nvGrpSpPr>
      <p:grpSpPr>
        <a:xfrm>
          <a:off x="0" y="0"/>
          <a:ext cx="0" cy="0"/>
          <a:chOff x="0" y="0"/>
          <a:chExt cx="0" cy="0"/>
        </a:xfrm>
      </p:grpSpPr>
      <p:sp>
        <p:nvSpPr>
          <p:cNvPr id="829" name="Google Shape;829;p159"/>
          <p:cNvSpPr txBox="1"/>
          <p:nvPr>
            <p:ph type="title"/>
          </p:nvPr>
        </p:nvSpPr>
        <p:spPr>
          <a:xfrm>
            <a:off x="311700" y="445025"/>
            <a:ext cx="8520600" cy="572700"/>
          </a:xfrm>
          <a:prstGeom prst="rect">
            <a:avLst/>
          </a:prstGeom>
        </p:spPr>
        <p:txBody>
          <a:bodyPr anchorCtr="0" anchor="t" bIns="34275" lIns="34275" spcFirstLastPara="1" rIns="34275" wrap="square" tIns="34275">
            <a:noAutofit/>
          </a:bodyPr>
          <a:lstStyle>
            <a:lvl1pPr lvl="0" rtl="0">
              <a:spcBef>
                <a:spcPts val="0"/>
              </a:spcBef>
              <a:spcAft>
                <a:spcPts val="0"/>
              </a:spcAft>
              <a:buSzPts val="500"/>
              <a:buChar char="●"/>
              <a:defRPr sz="500"/>
            </a:lvl1pPr>
            <a:lvl2pPr lvl="1" rtl="0">
              <a:spcBef>
                <a:spcPts val="0"/>
              </a:spcBef>
              <a:spcAft>
                <a:spcPts val="0"/>
              </a:spcAft>
              <a:buSzPts val="500"/>
              <a:buChar char="○"/>
              <a:defRPr sz="500"/>
            </a:lvl2pPr>
            <a:lvl3pPr lvl="2" rtl="0">
              <a:spcBef>
                <a:spcPts val="0"/>
              </a:spcBef>
              <a:spcAft>
                <a:spcPts val="0"/>
              </a:spcAft>
              <a:buSzPts val="500"/>
              <a:buChar char="■"/>
              <a:defRPr sz="500"/>
            </a:lvl3pPr>
            <a:lvl4pPr lvl="3" rtl="0">
              <a:spcBef>
                <a:spcPts val="0"/>
              </a:spcBef>
              <a:spcAft>
                <a:spcPts val="0"/>
              </a:spcAft>
              <a:buSzPts val="500"/>
              <a:buChar char="●"/>
              <a:defRPr sz="500"/>
            </a:lvl4pPr>
            <a:lvl5pPr lvl="4" rtl="0">
              <a:spcBef>
                <a:spcPts val="0"/>
              </a:spcBef>
              <a:spcAft>
                <a:spcPts val="0"/>
              </a:spcAft>
              <a:buSzPts val="500"/>
              <a:buChar char="○"/>
              <a:defRPr sz="500"/>
            </a:lvl5pPr>
            <a:lvl6pPr lvl="5" rtl="0">
              <a:spcBef>
                <a:spcPts val="0"/>
              </a:spcBef>
              <a:spcAft>
                <a:spcPts val="0"/>
              </a:spcAft>
              <a:buSzPts val="500"/>
              <a:buChar char="■"/>
              <a:defRPr sz="500"/>
            </a:lvl6pPr>
            <a:lvl7pPr lvl="6" rtl="0">
              <a:spcBef>
                <a:spcPts val="0"/>
              </a:spcBef>
              <a:spcAft>
                <a:spcPts val="0"/>
              </a:spcAft>
              <a:buSzPts val="500"/>
              <a:buChar char="●"/>
              <a:defRPr sz="500"/>
            </a:lvl7pPr>
            <a:lvl8pPr lvl="7" rtl="0">
              <a:spcBef>
                <a:spcPts val="0"/>
              </a:spcBef>
              <a:spcAft>
                <a:spcPts val="0"/>
              </a:spcAft>
              <a:buSzPts val="500"/>
              <a:buChar char="○"/>
              <a:defRPr sz="500"/>
            </a:lvl8pPr>
            <a:lvl9pPr lvl="8" rtl="0">
              <a:spcBef>
                <a:spcPts val="0"/>
              </a:spcBef>
              <a:spcAft>
                <a:spcPts val="0"/>
              </a:spcAft>
              <a:buSzPts val="500"/>
              <a:buChar char="■"/>
              <a:defRPr sz="500"/>
            </a:lvl9pPr>
          </a:lstStyle>
          <a:p/>
        </p:txBody>
      </p:sp>
      <p:sp>
        <p:nvSpPr>
          <p:cNvPr id="830" name="Google Shape;830;p159"/>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
    <p:bg>
      <p:bgPr>
        <a:solidFill>
          <a:srgbClr val="FFFFFF"/>
        </a:solidFill>
      </p:bgPr>
    </p:bg>
    <p:spTree>
      <p:nvGrpSpPr>
        <p:cNvPr id="831" name="Shape 831"/>
        <p:cNvGrpSpPr/>
        <p:nvPr/>
      </p:nvGrpSpPr>
      <p:grpSpPr>
        <a:xfrm>
          <a:off x="0" y="0"/>
          <a:ext cx="0" cy="0"/>
          <a:chOff x="0" y="0"/>
          <a:chExt cx="0" cy="0"/>
        </a:xfrm>
      </p:grpSpPr>
      <p:pic>
        <p:nvPicPr>
          <p:cNvPr id="832" name="Google Shape;832;p16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833" name="Google Shape;833;p160"/>
          <p:cNvSpPr txBox="1"/>
          <p:nvPr>
            <p:ph type="title"/>
          </p:nvPr>
        </p:nvSpPr>
        <p:spPr>
          <a:xfrm>
            <a:off x="457200" y="724600"/>
            <a:ext cx="2685300" cy="8727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834" name="Google Shape;834;p160"/>
          <p:cNvSpPr txBox="1"/>
          <p:nvPr>
            <p:ph idx="1" type="body"/>
          </p:nvPr>
        </p:nvSpPr>
        <p:spPr>
          <a:xfrm>
            <a:off x="457200" y="2487168"/>
            <a:ext cx="2688300" cy="2203800"/>
          </a:xfrm>
          <a:prstGeom prst="rect">
            <a:avLst/>
          </a:prstGeom>
        </p:spPr>
        <p:txBody>
          <a:bodyPr anchorCtr="0" anchor="t" bIns="0" lIns="0" spcFirstLastPara="1" rIns="91425" wrap="square" tIns="0">
            <a:noAutofit/>
          </a:bodyPr>
          <a:lstStyle>
            <a:lvl1pPr indent="-292100" lvl="0" marL="457200" rtl="0">
              <a:lnSpc>
                <a:spcPct val="130000"/>
              </a:lnSpc>
              <a:spcBef>
                <a:spcPts val="0"/>
              </a:spcBef>
              <a:spcAft>
                <a:spcPts val="0"/>
              </a:spcAft>
              <a:buSzPts val="1000"/>
              <a:buChar char="●"/>
              <a:defRPr/>
            </a:lvl1pPr>
            <a:lvl2pPr indent="-292100" lvl="1" marL="914400" rtl="0">
              <a:lnSpc>
                <a:spcPct val="130000"/>
              </a:lnSpc>
              <a:spcBef>
                <a:spcPts val="0"/>
              </a:spcBef>
              <a:spcAft>
                <a:spcPts val="0"/>
              </a:spcAft>
              <a:buSzPts val="1000"/>
              <a:buChar char="○"/>
              <a:defRPr/>
            </a:lvl2pPr>
            <a:lvl3pPr indent="-292100" lvl="2" marL="1371600" rtl="0">
              <a:lnSpc>
                <a:spcPct val="130000"/>
              </a:lnSpc>
              <a:spcBef>
                <a:spcPts val="0"/>
              </a:spcBef>
              <a:spcAft>
                <a:spcPts val="0"/>
              </a:spcAft>
              <a:buSzPts val="1000"/>
              <a:buChar char="■"/>
              <a:defRPr/>
            </a:lvl3pPr>
            <a:lvl4pPr indent="-292100" lvl="3" marL="1828800" rtl="0">
              <a:lnSpc>
                <a:spcPct val="130000"/>
              </a:lnSpc>
              <a:spcBef>
                <a:spcPts val="0"/>
              </a:spcBef>
              <a:spcAft>
                <a:spcPts val="0"/>
              </a:spcAft>
              <a:buSzPts val="1000"/>
              <a:buChar char="●"/>
              <a:defRPr/>
            </a:lvl4pPr>
            <a:lvl5pPr indent="-292100" lvl="4" marL="2286000" rtl="0">
              <a:lnSpc>
                <a:spcPct val="130000"/>
              </a:lnSpc>
              <a:spcBef>
                <a:spcPts val="0"/>
              </a:spcBef>
              <a:spcAft>
                <a:spcPts val="0"/>
              </a:spcAft>
              <a:buSzPts val="1000"/>
              <a:buChar char="○"/>
              <a:defRPr/>
            </a:lvl5pPr>
            <a:lvl6pPr indent="-292100" lvl="5" marL="2743200" rtl="0">
              <a:lnSpc>
                <a:spcPct val="130000"/>
              </a:lnSpc>
              <a:spcBef>
                <a:spcPts val="0"/>
              </a:spcBef>
              <a:spcAft>
                <a:spcPts val="0"/>
              </a:spcAft>
              <a:buSzPts val="1000"/>
              <a:buChar char="■"/>
              <a:defRPr/>
            </a:lvl6pPr>
            <a:lvl7pPr indent="-292100" lvl="6" marL="3200400" rtl="0">
              <a:lnSpc>
                <a:spcPct val="130000"/>
              </a:lnSpc>
              <a:spcBef>
                <a:spcPts val="0"/>
              </a:spcBef>
              <a:spcAft>
                <a:spcPts val="0"/>
              </a:spcAft>
              <a:buSzPts val="1000"/>
              <a:buChar char="●"/>
              <a:defRPr/>
            </a:lvl7pPr>
            <a:lvl8pPr indent="-292100" lvl="7" marL="3657600" rtl="0">
              <a:lnSpc>
                <a:spcPct val="130000"/>
              </a:lnSpc>
              <a:spcBef>
                <a:spcPts val="0"/>
              </a:spcBef>
              <a:spcAft>
                <a:spcPts val="0"/>
              </a:spcAft>
              <a:buSzPts val="1000"/>
              <a:buChar char="○"/>
              <a:defRPr/>
            </a:lvl8pPr>
            <a:lvl9pPr indent="-292100" lvl="8" marL="4114800" rtl="0">
              <a:lnSpc>
                <a:spcPct val="130000"/>
              </a:lnSpc>
              <a:spcBef>
                <a:spcPts val="0"/>
              </a:spcBef>
              <a:spcAft>
                <a:spcPts val="0"/>
              </a:spcAft>
              <a:buSzPts val="1000"/>
              <a:buChar char="■"/>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Blank_Simple">
  <p:cSld name="CUSTOM_4">
    <p:spTree>
      <p:nvGrpSpPr>
        <p:cNvPr id="835" name="Shape 835"/>
        <p:cNvGrpSpPr/>
        <p:nvPr/>
      </p:nvGrpSpPr>
      <p:grpSpPr>
        <a:xfrm>
          <a:off x="0" y="0"/>
          <a:ext cx="0" cy="0"/>
          <a:chOff x="0" y="0"/>
          <a:chExt cx="0" cy="0"/>
        </a:xfrm>
      </p:grpSpPr>
      <p:pic>
        <p:nvPicPr>
          <p:cNvPr id="836" name="Google Shape;836;p161"/>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Section Divider_Simple">
  <p:cSld name="CUSTOM_7_1_1_1_1_1">
    <p:spTree>
      <p:nvGrpSpPr>
        <p:cNvPr id="837" name="Shape 837"/>
        <p:cNvGrpSpPr/>
        <p:nvPr/>
      </p:nvGrpSpPr>
      <p:grpSpPr>
        <a:xfrm>
          <a:off x="0" y="0"/>
          <a:ext cx="0" cy="0"/>
          <a:chOff x="0" y="0"/>
          <a:chExt cx="0" cy="0"/>
        </a:xfrm>
      </p:grpSpPr>
      <p:sp>
        <p:nvSpPr>
          <p:cNvPr id="838" name="Google Shape;838;p162"/>
          <p:cNvSpPr txBox="1"/>
          <p:nvPr>
            <p:ph type="title"/>
          </p:nvPr>
        </p:nvSpPr>
        <p:spPr>
          <a:xfrm>
            <a:off x="449625" y="2112275"/>
            <a:ext cx="8237400" cy="795300"/>
          </a:xfrm>
          <a:prstGeom prst="rect">
            <a:avLst/>
          </a:prstGeom>
        </p:spPr>
        <p:txBody>
          <a:bodyPr anchorCtr="0" anchor="t" bIns="0" lIns="0" spcFirstLastPara="1" rIns="91425" wrap="square" tIns="0">
            <a:noAutofit/>
          </a:bodyPr>
          <a:lstStyle>
            <a:lvl1pPr lvl="0" rtl="0">
              <a:lnSpc>
                <a:spcPct val="100000"/>
              </a:lnSpc>
              <a:spcBef>
                <a:spcPts val="0"/>
              </a:spcBef>
              <a:spcAft>
                <a:spcPts val="0"/>
              </a:spcAft>
              <a:buClr>
                <a:schemeClr val="accent1"/>
              </a:buClr>
              <a:buSzPts val="1400"/>
              <a:buFont typeface="Google Sans"/>
              <a:buNone/>
              <a:defRPr b="1" sz="4000">
                <a:solidFill>
                  <a:schemeClr val="accent1"/>
                </a:solidFill>
                <a:latin typeface="Google Sans"/>
                <a:ea typeface="Google Sans"/>
                <a:cs typeface="Google Sans"/>
                <a:sym typeface="Google Sans"/>
              </a:defRPr>
            </a:lvl1pPr>
            <a:lvl2pPr lvl="1" rtl="0">
              <a:spcBef>
                <a:spcPts val="0"/>
              </a:spcBef>
              <a:spcAft>
                <a:spcPts val="0"/>
              </a:spcAft>
              <a:buSzPts val="1400"/>
              <a:buFont typeface="Google Sans"/>
              <a:buNone/>
              <a:defRPr b="1">
                <a:latin typeface="Google Sans"/>
                <a:ea typeface="Google Sans"/>
                <a:cs typeface="Google Sans"/>
                <a:sym typeface="Google Sans"/>
              </a:defRPr>
            </a:lvl2pPr>
            <a:lvl3pPr lvl="2" rtl="0">
              <a:spcBef>
                <a:spcPts val="0"/>
              </a:spcBef>
              <a:spcAft>
                <a:spcPts val="0"/>
              </a:spcAft>
              <a:buSzPts val="1400"/>
              <a:buFont typeface="Google Sans"/>
              <a:buNone/>
              <a:defRPr b="1">
                <a:latin typeface="Google Sans"/>
                <a:ea typeface="Google Sans"/>
                <a:cs typeface="Google Sans"/>
                <a:sym typeface="Google Sans"/>
              </a:defRPr>
            </a:lvl3pPr>
            <a:lvl4pPr lvl="3" rtl="0">
              <a:spcBef>
                <a:spcPts val="0"/>
              </a:spcBef>
              <a:spcAft>
                <a:spcPts val="0"/>
              </a:spcAft>
              <a:buSzPts val="1400"/>
              <a:buFont typeface="Google Sans"/>
              <a:buNone/>
              <a:defRPr b="1">
                <a:latin typeface="Google Sans"/>
                <a:ea typeface="Google Sans"/>
                <a:cs typeface="Google Sans"/>
                <a:sym typeface="Google Sans"/>
              </a:defRPr>
            </a:lvl4pPr>
            <a:lvl5pPr lvl="4" rtl="0">
              <a:spcBef>
                <a:spcPts val="0"/>
              </a:spcBef>
              <a:spcAft>
                <a:spcPts val="0"/>
              </a:spcAft>
              <a:buSzPts val="1400"/>
              <a:buFont typeface="Google Sans"/>
              <a:buNone/>
              <a:defRPr b="1">
                <a:latin typeface="Google Sans"/>
                <a:ea typeface="Google Sans"/>
                <a:cs typeface="Google Sans"/>
                <a:sym typeface="Google Sans"/>
              </a:defRPr>
            </a:lvl5pPr>
            <a:lvl6pPr lvl="5" rtl="0">
              <a:spcBef>
                <a:spcPts val="0"/>
              </a:spcBef>
              <a:spcAft>
                <a:spcPts val="0"/>
              </a:spcAft>
              <a:buSzPts val="1400"/>
              <a:buFont typeface="Google Sans"/>
              <a:buNone/>
              <a:defRPr b="1">
                <a:latin typeface="Google Sans"/>
                <a:ea typeface="Google Sans"/>
                <a:cs typeface="Google Sans"/>
                <a:sym typeface="Google Sans"/>
              </a:defRPr>
            </a:lvl6pPr>
            <a:lvl7pPr lvl="6" rtl="0">
              <a:spcBef>
                <a:spcPts val="0"/>
              </a:spcBef>
              <a:spcAft>
                <a:spcPts val="0"/>
              </a:spcAft>
              <a:buSzPts val="1400"/>
              <a:buFont typeface="Google Sans"/>
              <a:buNone/>
              <a:defRPr b="1">
                <a:latin typeface="Google Sans"/>
                <a:ea typeface="Google Sans"/>
                <a:cs typeface="Google Sans"/>
                <a:sym typeface="Google Sans"/>
              </a:defRPr>
            </a:lvl7pPr>
            <a:lvl8pPr lvl="7" rtl="0">
              <a:spcBef>
                <a:spcPts val="0"/>
              </a:spcBef>
              <a:spcAft>
                <a:spcPts val="0"/>
              </a:spcAft>
              <a:buSzPts val="1400"/>
              <a:buFont typeface="Google Sans"/>
              <a:buNone/>
              <a:defRPr b="1">
                <a:latin typeface="Google Sans"/>
                <a:ea typeface="Google Sans"/>
                <a:cs typeface="Google Sans"/>
                <a:sym typeface="Google Sans"/>
              </a:defRPr>
            </a:lvl8pPr>
            <a:lvl9pPr lvl="8" rtl="0">
              <a:spcBef>
                <a:spcPts val="0"/>
              </a:spcBef>
              <a:spcAft>
                <a:spcPts val="0"/>
              </a:spcAft>
              <a:buSzPts val="1400"/>
              <a:buFont typeface="Google Sans"/>
              <a:buNone/>
              <a:defRPr b="1">
                <a:latin typeface="Google Sans"/>
                <a:ea typeface="Google Sans"/>
                <a:cs typeface="Google Sans"/>
                <a:sym typeface="Google Sans"/>
              </a:defRPr>
            </a:lvl9pPr>
          </a:lstStyle>
          <a:p/>
        </p:txBody>
      </p:sp>
      <p:pic>
        <p:nvPicPr>
          <p:cNvPr id="839" name="Google Shape;839;p16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840" name="Google Shape;840;p162"/>
          <p:cNvSpPr txBox="1"/>
          <p:nvPr>
            <p:ph idx="1" type="subTitle"/>
          </p:nvPr>
        </p:nvSpPr>
        <p:spPr>
          <a:xfrm>
            <a:off x="457200" y="1387751"/>
            <a:ext cx="5459100" cy="301200"/>
          </a:xfrm>
          <a:prstGeom prst="rect">
            <a:avLst/>
          </a:prstGeom>
        </p:spPr>
        <p:txBody>
          <a:bodyPr anchorCtr="0" anchor="t" bIns="0" lIns="0" spcFirstLastPara="1" rIns="91425" wrap="square" tIns="0">
            <a:noAutofit/>
          </a:bodyPr>
          <a:lstStyle>
            <a:lvl1pPr lvl="0" rtl="0">
              <a:spcBef>
                <a:spcPts val="0"/>
              </a:spcBef>
              <a:spcAft>
                <a:spcPts val="0"/>
              </a:spcAft>
              <a:buSzPts val="1000"/>
              <a:buNone/>
              <a:defRPr sz="1200">
                <a:solidFill>
                  <a:srgbClr val="3C4043"/>
                </a:solidFill>
                <a:latin typeface="Roboto"/>
                <a:ea typeface="Roboto"/>
                <a:cs typeface="Roboto"/>
                <a:sym typeface="Roboto"/>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p:cSld name="Blank">
    <p:spTree>
      <p:nvGrpSpPr>
        <p:cNvPr id="841" name="Shape 841"/>
        <p:cNvGrpSpPr/>
        <p:nvPr/>
      </p:nvGrpSpPr>
      <p:grpSpPr>
        <a:xfrm>
          <a:off x="0" y="0"/>
          <a:ext cx="0" cy="0"/>
          <a:chOff x="0" y="0"/>
          <a:chExt cx="0" cy="0"/>
        </a:xfrm>
      </p:grpSpPr>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2" name="Shape 842"/>
        <p:cNvGrpSpPr/>
        <p:nvPr/>
      </p:nvGrpSpPr>
      <p:grpSpPr>
        <a:xfrm>
          <a:off x="0" y="0"/>
          <a:ext cx="0" cy="0"/>
          <a:chOff x="0" y="0"/>
          <a:chExt cx="0" cy="0"/>
        </a:xfrm>
      </p:grpSpPr>
      <p:sp>
        <p:nvSpPr>
          <p:cNvPr id="843" name="Google Shape;843;p164"/>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844" name="Google Shape;844;p164"/>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5" name="Google Shape;845;p1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849" name="Shape 849"/>
        <p:cNvGrpSpPr/>
        <p:nvPr/>
      </p:nvGrpSpPr>
      <p:grpSpPr>
        <a:xfrm>
          <a:off x="0" y="0"/>
          <a:ext cx="0" cy="0"/>
          <a:chOff x="0" y="0"/>
          <a:chExt cx="0" cy="0"/>
        </a:xfrm>
      </p:grpSpPr>
      <p:sp>
        <p:nvSpPr>
          <p:cNvPr id="850" name="Google Shape;850;p166"/>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851" name="Google Shape;851;p166"/>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852" name="Google Shape;852;p166"/>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853" name="Google Shape;853;p16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854" name="Shape 854"/>
        <p:cNvGrpSpPr/>
        <p:nvPr/>
      </p:nvGrpSpPr>
      <p:grpSpPr>
        <a:xfrm>
          <a:off x="0" y="0"/>
          <a:ext cx="0" cy="0"/>
          <a:chOff x="0" y="0"/>
          <a:chExt cx="0" cy="0"/>
        </a:xfrm>
      </p:grpSpPr>
      <p:sp>
        <p:nvSpPr>
          <p:cNvPr id="855" name="Google Shape;855;p167"/>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856" name="Google Shape;856;p16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857" name="Google Shape;857;p16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858" name="Shape 858"/>
        <p:cNvGrpSpPr/>
        <p:nvPr/>
      </p:nvGrpSpPr>
      <p:grpSpPr>
        <a:xfrm>
          <a:off x="0" y="0"/>
          <a:ext cx="0" cy="0"/>
          <a:chOff x="0" y="0"/>
          <a:chExt cx="0" cy="0"/>
        </a:xfrm>
      </p:grpSpPr>
      <p:sp>
        <p:nvSpPr>
          <p:cNvPr id="859" name="Google Shape;859;p168"/>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860" name="Google Shape;860;p16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861" name="Google Shape;861;p16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1">
    <p:spTree>
      <p:nvGrpSpPr>
        <p:cNvPr id="80" name="Shape 80"/>
        <p:cNvGrpSpPr/>
        <p:nvPr/>
      </p:nvGrpSpPr>
      <p:grpSpPr>
        <a:xfrm>
          <a:off x="0" y="0"/>
          <a:ext cx="0" cy="0"/>
          <a:chOff x="0" y="0"/>
          <a:chExt cx="0" cy="0"/>
        </a:xfrm>
      </p:grpSpPr>
      <p:sp>
        <p:nvSpPr>
          <p:cNvPr id="81" name="Google Shape;81;p18"/>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2" name="Google Shape;82;p18"/>
          <p:cNvGrpSpPr/>
          <p:nvPr/>
        </p:nvGrpSpPr>
        <p:grpSpPr>
          <a:xfrm>
            <a:off x="614120" y="4568626"/>
            <a:ext cx="1565658" cy="245350"/>
            <a:chOff x="614120" y="4568626"/>
            <a:chExt cx="1565658" cy="245350"/>
          </a:xfrm>
        </p:grpSpPr>
        <p:grpSp>
          <p:nvGrpSpPr>
            <p:cNvPr id="83" name="Google Shape;83;p18"/>
            <p:cNvGrpSpPr/>
            <p:nvPr/>
          </p:nvGrpSpPr>
          <p:grpSpPr>
            <a:xfrm>
              <a:off x="614120" y="4568626"/>
              <a:ext cx="290167" cy="233377"/>
              <a:chOff x="614120" y="4568626"/>
              <a:chExt cx="290167" cy="233377"/>
            </a:xfrm>
          </p:grpSpPr>
          <p:sp>
            <p:nvSpPr>
              <p:cNvPr id="84" name="Google Shape;84;p1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8"/>
            <p:cNvGrpSpPr/>
            <p:nvPr/>
          </p:nvGrpSpPr>
          <p:grpSpPr>
            <a:xfrm>
              <a:off x="989660" y="4603434"/>
              <a:ext cx="1190118" cy="210542"/>
              <a:chOff x="989660" y="4603434"/>
              <a:chExt cx="1190118" cy="210542"/>
            </a:xfrm>
          </p:grpSpPr>
          <p:sp>
            <p:nvSpPr>
              <p:cNvPr id="89" name="Google Shape;89;p1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8"/>
              <p:cNvGrpSpPr/>
              <p:nvPr/>
            </p:nvGrpSpPr>
            <p:grpSpPr>
              <a:xfrm>
                <a:off x="1682774" y="4617610"/>
                <a:ext cx="497005" cy="149188"/>
                <a:chOff x="1682774" y="4617610"/>
                <a:chExt cx="497005" cy="149188"/>
              </a:xfrm>
            </p:grpSpPr>
            <p:sp>
              <p:nvSpPr>
                <p:cNvPr id="91" name="Google Shape;91;p1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6" name="Google Shape;96;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862" name="Shape 862"/>
        <p:cNvGrpSpPr/>
        <p:nvPr/>
      </p:nvGrpSpPr>
      <p:grpSpPr>
        <a:xfrm>
          <a:off x="0" y="0"/>
          <a:ext cx="0" cy="0"/>
          <a:chOff x="0" y="0"/>
          <a:chExt cx="0" cy="0"/>
        </a:xfrm>
      </p:grpSpPr>
      <p:pic>
        <p:nvPicPr>
          <p:cNvPr id="863" name="Google Shape;863;p16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864" name="Google Shape;864;p16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65" name="Google Shape;865;p169"/>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866" name="Shape 866"/>
        <p:cNvGrpSpPr/>
        <p:nvPr/>
      </p:nvGrpSpPr>
      <p:grpSpPr>
        <a:xfrm>
          <a:off x="0" y="0"/>
          <a:ext cx="0" cy="0"/>
          <a:chOff x="0" y="0"/>
          <a:chExt cx="0" cy="0"/>
        </a:xfrm>
      </p:grpSpPr>
      <p:sp>
        <p:nvSpPr>
          <p:cNvPr id="867" name="Google Shape;867;p170"/>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68" name="Google Shape;868;p170"/>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869" name="Google Shape;869;p17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870" name="Google Shape;870;p17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871" name="Shape 871"/>
        <p:cNvGrpSpPr/>
        <p:nvPr/>
      </p:nvGrpSpPr>
      <p:grpSpPr>
        <a:xfrm>
          <a:off x="0" y="0"/>
          <a:ext cx="0" cy="0"/>
          <a:chOff x="0" y="0"/>
          <a:chExt cx="0" cy="0"/>
        </a:xfrm>
      </p:grpSpPr>
      <p:sp>
        <p:nvSpPr>
          <p:cNvPr id="872" name="Google Shape;872;p171"/>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73" name="Google Shape;873;p171"/>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874" name="Google Shape;874;p17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875" name="Google Shape;875;p17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876" name="Shape 876"/>
        <p:cNvGrpSpPr/>
        <p:nvPr/>
      </p:nvGrpSpPr>
      <p:grpSpPr>
        <a:xfrm>
          <a:off x="0" y="0"/>
          <a:ext cx="0" cy="0"/>
          <a:chOff x="0" y="0"/>
          <a:chExt cx="0" cy="0"/>
        </a:xfrm>
      </p:grpSpPr>
      <p:sp>
        <p:nvSpPr>
          <p:cNvPr id="877" name="Google Shape;877;p172"/>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878" name="Google Shape;878;p172"/>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879" name="Google Shape;879;p172"/>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880" name="Google Shape;880;p17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881" name="Google Shape;881;p17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882" name="Shape 882"/>
        <p:cNvGrpSpPr/>
        <p:nvPr/>
      </p:nvGrpSpPr>
      <p:grpSpPr>
        <a:xfrm>
          <a:off x="0" y="0"/>
          <a:ext cx="0" cy="0"/>
          <a:chOff x="0" y="0"/>
          <a:chExt cx="0" cy="0"/>
        </a:xfrm>
      </p:grpSpPr>
      <p:sp>
        <p:nvSpPr>
          <p:cNvPr id="883" name="Google Shape;883;p173"/>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884" name="Google Shape;884;p173"/>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85" name="Google Shape;885;p173"/>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86" name="Google Shape;886;p173"/>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887" name="Google Shape;887;p17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888" name="Google Shape;888;p17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889" name="Shape 889"/>
        <p:cNvGrpSpPr/>
        <p:nvPr/>
      </p:nvGrpSpPr>
      <p:grpSpPr>
        <a:xfrm>
          <a:off x="0" y="0"/>
          <a:ext cx="0" cy="0"/>
          <a:chOff x="0" y="0"/>
          <a:chExt cx="0" cy="0"/>
        </a:xfrm>
      </p:grpSpPr>
      <p:sp>
        <p:nvSpPr>
          <p:cNvPr id="890" name="Google Shape;890;p17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891" name="Google Shape;891;p174"/>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92" name="Google Shape;892;p174"/>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93" name="Google Shape;893;p174"/>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94" name="Google Shape;894;p174"/>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895" name="Google Shape;895;p17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896" name="Google Shape;896;p17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897" name="Shape 897"/>
        <p:cNvGrpSpPr/>
        <p:nvPr/>
      </p:nvGrpSpPr>
      <p:grpSpPr>
        <a:xfrm>
          <a:off x="0" y="0"/>
          <a:ext cx="0" cy="0"/>
          <a:chOff x="0" y="0"/>
          <a:chExt cx="0" cy="0"/>
        </a:xfrm>
      </p:grpSpPr>
      <p:sp>
        <p:nvSpPr>
          <p:cNvPr id="898" name="Google Shape;898;p175"/>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899" name="Google Shape;899;p17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900" name="Google Shape;900;p175"/>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901" name="Google Shape;901;p1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902" name="Shape 902"/>
        <p:cNvGrpSpPr/>
        <p:nvPr/>
      </p:nvGrpSpPr>
      <p:grpSpPr>
        <a:xfrm>
          <a:off x="0" y="0"/>
          <a:ext cx="0" cy="0"/>
          <a:chOff x="0" y="0"/>
          <a:chExt cx="0" cy="0"/>
        </a:xfrm>
      </p:grpSpPr>
      <p:sp>
        <p:nvSpPr>
          <p:cNvPr id="903" name="Google Shape;903;p176"/>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904" name="Google Shape;904;p176"/>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905" name="Google Shape;905;p17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906" name="Google Shape;906;p17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907" name="Shape 907"/>
        <p:cNvGrpSpPr/>
        <p:nvPr/>
      </p:nvGrpSpPr>
      <p:grpSpPr>
        <a:xfrm>
          <a:off x="0" y="0"/>
          <a:ext cx="0" cy="0"/>
          <a:chOff x="0" y="0"/>
          <a:chExt cx="0" cy="0"/>
        </a:xfrm>
      </p:grpSpPr>
      <p:pic>
        <p:nvPicPr>
          <p:cNvPr id="908" name="Google Shape;908;p17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909" name="Google Shape;909;p17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910" name="Shape 910"/>
        <p:cNvGrpSpPr/>
        <p:nvPr/>
      </p:nvGrpSpPr>
      <p:grpSpPr>
        <a:xfrm>
          <a:off x="0" y="0"/>
          <a:ext cx="0" cy="0"/>
          <a:chOff x="0" y="0"/>
          <a:chExt cx="0" cy="0"/>
        </a:xfrm>
      </p:grpSpPr>
      <p:sp>
        <p:nvSpPr>
          <p:cNvPr id="911" name="Google Shape;911;p178"/>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912" name="Google Shape;912;p17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913" name="Google Shape;913;p17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1_1">
    <p:spTree>
      <p:nvGrpSpPr>
        <p:cNvPr id="97" name="Shape 97"/>
        <p:cNvGrpSpPr/>
        <p:nvPr/>
      </p:nvGrpSpPr>
      <p:grpSpPr>
        <a:xfrm>
          <a:off x="0" y="0"/>
          <a:ext cx="0" cy="0"/>
          <a:chOff x="0" y="0"/>
          <a:chExt cx="0" cy="0"/>
        </a:xfrm>
      </p:grpSpPr>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914" name="Shape 914"/>
        <p:cNvGrpSpPr/>
        <p:nvPr/>
      </p:nvGrpSpPr>
      <p:grpSpPr>
        <a:xfrm>
          <a:off x="0" y="0"/>
          <a:ext cx="0" cy="0"/>
          <a:chOff x="0" y="0"/>
          <a:chExt cx="0" cy="0"/>
        </a:xfrm>
      </p:grpSpPr>
      <p:sp>
        <p:nvSpPr>
          <p:cNvPr id="915" name="Google Shape;915;p179"/>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916" name="Google Shape;916;p179"/>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917" name="Google Shape;917;p17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918" name="Google Shape;918;p17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919" name="Shape 919"/>
        <p:cNvGrpSpPr/>
        <p:nvPr/>
      </p:nvGrpSpPr>
      <p:grpSpPr>
        <a:xfrm>
          <a:off x="0" y="0"/>
          <a:ext cx="0" cy="0"/>
          <a:chOff x="0" y="0"/>
          <a:chExt cx="0" cy="0"/>
        </a:xfrm>
      </p:grpSpPr>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Left">
  <p:cSld name="CUSTOM_2_6">
    <p:spTree>
      <p:nvGrpSpPr>
        <p:cNvPr id="920" name="Shape 920"/>
        <p:cNvGrpSpPr/>
        <p:nvPr/>
      </p:nvGrpSpPr>
      <p:grpSpPr>
        <a:xfrm>
          <a:off x="0" y="0"/>
          <a:ext cx="0" cy="0"/>
          <a:chOff x="0" y="0"/>
          <a:chExt cx="0" cy="0"/>
        </a:xfrm>
      </p:grpSpPr>
      <p:sp>
        <p:nvSpPr>
          <p:cNvPr id="921" name="Google Shape;921;p181"/>
          <p:cNvSpPr txBox="1"/>
          <p:nvPr>
            <p:ph type="title"/>
          </p:nvPr>
        </p:nvSpPr>
        <p:spPr>
          <a:xfrm>
            <a:off x="457175" y="1536250"/>
            <a:ext cx="8229900" cy="207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sz="4800">
                <a:latin typeface="Google Sans"/>
                <a:ea typeface="Google Sans"/>
                <a:cs typeface="Google Sans"/>
                <a:sym typeface="Google Sans"/>
              </a:defRPr>
            </a:lvl1pPr>
            <a:lvl2pPr lvl="1" rtl="0" algn="r">
              <a:lnSpc>
                <a:spcPct val="100000"/>
              </a:lnSpc>
              <a:spcBef>
                <a:spcPts val="0"/>
              </a:spcBef>
              <a:spcAft>
                <a:spcPts val="0"/>
              </a:spcAft>
              <a:buNone/>
              <a:defRPr sz="4800">
                <a:latin typeface="Google Sans"/>
                <a:ea typeface="Google Sans"/>
                <a:cs typeface="Google Sans"/>
                <a:sym typeface="Google Sans"/>
              </a:defRPr>
            </a:lvl2pPr>
            <a:lvl3pPr lvl="2" rtl="0" algn="r">
              <a:lnSpc>
                <a:spcPct val="100000"/>
              </a:lnSpc>
              <a:spcBef>
                <a:spcPts val="0"/>
              </a:spcBef>
              <a:spcAft>
                <a:spcPts val="0"/>
              </a:spcAft>
              <a:buNone/>
              <a:defRPr sz="4800">
                <a:latin typeface="Google Sans"/>
                <a:ea typeface="Google Sans"/>
                <a:cs typeface="Google Sans"/>
                <a:sym typeface="Google Sans"/>
              </a:defRPr>
            </a:lvl3pPr>
            <a:lvl4pPr lvl="3" rtl="0" algn="r">
              <a:lnSpc>
                <a:spcPct val="100000"/>
              </a:lnSpc>
              <a:spcBef>
                <a:spcPts val="0"/>
              </a:spcBef>
              <a:spcAft>
                <a:spcPts val="0"/>
              </a:spcAft>
              <a:buNone/>
              <a:defRPr sz="4800">
                <a:latin typeface="Google Sans"/>
                <a:ea typeface="Google Sans"/>
                <a:cs typeface="Google Sans"/>
                <a:sym typeface="Google Sans"/>
              </a:defRPr>
            </a:lvl4pPr>
            <a:lvl5pPr lvl="4" rtl="0" algn="r">
              <a:lnSpc>
                <a:spcPct val="100000"/>
              </a:lnSpc>
              <a:spcBef>
                <a:spcPts val="0"/>
              </a:spcBef>
              <a:spcAft>
                <a:spcPts val="0"/>
              </a:spcAft>
              <a:buNone/>
              <a:defRPr sz="4800">
                <a:latin typeface="Google Sans"/>
                <a:ea typeface="Google Sans"/>
                <a:cs typeface="Google Sans"/>
                <a:sym typeface="Google Sans"/>
              </a:defRPr>
            </a:lvl5pPr>
            <a:lvl6pPr lvl="5" rtl="0" algn="r">
              <a:lnSpc>
                <a:spcPct val="100000"/>
              </a:lnSpc>
              <a:spcBef>
                <a:spcPts val="0"/>
              </a:spcBef>
              <a:spcAft>
                <a:spcPts val="0"/>
              </a:spcAft>
              <a:buNone/>
              <a:defRPr sz="4800">
                <a:latin typeface="Google Sans"/>
                <a:ea typeface="Google Sans"/>
                <a:cs typeface="Google Sans"/>
                <a:sym typeface="Google Sans"/>
              </a:defRPr>
            </a:lvl6pPr>
            <a:lvl7pPr lvl="6" rtl="0" algn="r">
              <a:lnSpc>
                <a:spcPct val="100000"/>
              </a:lnSpc>
              <a:spcBef>
                <a:spcPts val="0"/>
              </a:spcBef>
              <a:spcAft>
                <a:spcPts val="0"/>
              </a:spcAft>
              <a:buNone/>
              <a:defRPr sz="4800">
                <a:latin typeface="Google Sans"/>
                <a:ea typeface="Google Sans"/>
                <a:cs typeface="Google Sans"/>
                <a:sym typeface="Google Sans"/>
              </a:defRPr>
            </a:lvl7pPr>
            <a:lvl8pPr lvl="7" rtl="0" algn="r">
              <a:lnSpc>
                <a:spcPct val="100000"/>
              </a:lnSpc>
              <a:spcBef>
                <a:spcPts val="0"/>
              </a:spcBef>
              <a:spcAft>
                <a:spcPts val="0"/>
              </a:spcAft>
              <a:buNone/>
              <a:defRPr sz="4800">
                <a:latin typeface="Google Sans"/>
                <a:ea typeface="Google Sans"/>
                <a:cs typeface="Google Sans"/>
                <a:sym typeface="Google Sans"/>
              </a:defRPr>
            </a:lvl8pPr>
            <a:lvl9pPr lvl="8" rtl="0" algn="r">
              <a:lnSpc>
                <a:spcPct val="100000"/>
              </a:lnSpc>
              <a:spcBef>
                <a:spcPts val="0"/>
              </a:spcBef>
              <a:spcAft>
                <a:spcPts val="0"/>
              </a:spcAft>
              <a:buNone/>
              <a:defRPr sz="4800">
                <a:latin typeface="Google Sans"/>
                <a:ea typeface="Google Sans"/>
                <a:cs typeface="Google Sans"/>
                <a:sym typeface="Google Sans"/>
              </a:defRPr>
            </a:lvl9pPr>
          </a:lstStyle>
          <a:p/>
        </p:txBody>
      </p:sp>
      <p:sp>
        <p:nvSpPr>
          <p:cNvPr id="922" name="Google Shape;922;p181"/>
          <p:cNvSpPr txBox="1"/>
          <p:nvPr>
            <p:ph idx="1" type="subTitle"/>
          </p:nvPr>
        </p:nvSpPr>
        <p:spPr>
          <a:xfrm>
            <a:off x="457175" y="3688250"/>
            <a:ext cx="2688600" cy="9999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grpSp>
        <p:nvGrpSpPr>
          <p:cNvPr id="923" name="Google Shape;923;p181"/>
          <p:cNvGrpSpPr/>
          <p:nvPr/>
        </p:nvGrpSpPr>
        <p:grpSpPr>
          <a:xfrm>
            <a:off x="6684264" y="4527445"/>
            <a:ext cx="2002746" cy="301199"/>
            <a:chOff x="6684264" y="4386750"/>
            <a:chExt cx="2002746" cy="301199"/>
          </a:xfrm>
        </p:grpSpPr>
        <p:pic>
          <p:nvPicPr>
            <p:cNvPr id="924" name="Google Shape;924;p181"/>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925" name="Google Shape;925;p181"/>
            <p:cNvPicPr preferRelativeResize="0"/>
            <p:nvPr/>
          </p:nvPicPr>
          <p:blipFill>
            <a:blip r:embed="rId3">
              <a:alphaModFix/>
            </a:blip>
            <a:stretch>
              <a:fillRect/>
            </a:stretch>
          </p:blipFill>
          <p:spPr>
            <a:xfrm>
              <a:off x="6684264" y="4509606"/>
              <a:ext cx="1342711" cy="151450"/>
            </a:xfrm>
            <a:prstGeom prst="rect">
              <a:avLst/>
            </a:prstGeom>
            <a:noFill/>
            <a:ln>
              <a:noFill/>
            </a:ln>
          </p:spPr>
        </p:pic>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1">
  <p:cSld name="CUSTOM_3_1_1_1_1_1_3">
    <p:spTree>
      <p:nvGrpSpPr>
        <p:cNvPr id="926" name="Shape 926"/>
        <p:cNvGrpSpPr/>
        <p:nvPr/>
      </p:nvGrpSpPr>
      <p:grpSpPr>
        <a:xfrm>
          <a:off x="0" y="0"/>
          <a:ext cx="0" cy="0"/>
          <a:chOff x="0" y="0"/>
          <a:chExt cx="0" cy="0"/>
        </a:xfrm>
      </p:grpSpPr>
      <p:sp>
        <p:nvSpPr>
          <p:cNvPr id="927" name="Google Shape;927;p182"/>
          <p:cNvSpPr txBox="1"/>
          <p:nvPr>
            <p:ph type="title"/>
          </p:nvPr>
        </p:nvSpPr>
        <p:spPr>
          <a:xfrm>
            <a:off x="761950" y="809425"/>
            <a:ext cx="3174900" cy="1409700"/>
          </a:xfrm>
          <a:prstGeom prst="rect">
            <a:avLst/>
          </a:prstGeom>
        </p:spPr>
        <p:txBody>
          <a:bodyPr anchorCtr="0" anchor="b"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182"/>
          <p:cNvSpPr txBox="1"/>
          <p:nvPr>
            <p:ph idx="1" type="body"/>
          </p:nvPr>
        </p:nvSpPr>
        <p:spPr>
          <a:xfrm>
            <a:off x="762002" y="2571750"/>
            <a:ext cx="2540100" cy="17619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grpSp>
        <p:nvGrpSpPr>
          <p:cNvPr id="929" name="Google Shape;929;p182"/>
          <p:cNvGrpSpPr/>
          <p:nvPr/>
        </p:nvGrpSpPr>
        <p:grpSpPr>
          <a:xfrm>
            <a:off x="3976941" y="4603434"/>
            <a:ext cx="1190118" cy="210542"/>
            <a:chOff x="990623" y="4603434"/>
            <a:chExt cx="1190118" cy="210542"/>
          </a:xfrm>
        </p:grpSpPr>
        <p:sp>
          <p:nvSpPr>
            <p:cNvPr id="930" name="Google Shape;930;p18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8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8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8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8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8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1">
    <p:spTree>
      <p:nvGrpSpPr>
        <p:cNvPr id="936" name="Shape 936"/>
        <p:cNvGrpSpPr/>
        <p:nvPr/>
      </p:nvGrpSpPr>
      <p:grpSpPr>
        <a:xfrm>
          <a:off x="0" y="0"/>
          <a:ext cx="0" cy="0"/>
          <a:chOff x="0" y="0"/>
          <a:chExt cx="0" cy="0"/>
        </a:xfrm>
      </p:grpSpPr>
      <p:sp>
        <p:nvSpPr>
          <p:cNvPr id="937" name="Google Shape;937;p183"/>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38" name="Google Shape;938;p183"/>
          <p:cNvGrpSpPr/>
          <p:nvPr/>
        </p:nvGrpSpPr>
        <p:grpSpPr>
          <a:xfrm>
            <a:off x="614120" y="4568626"/>
            <a:ext cx="1565658" cy="245350"/>
            <a:chOff x="614120" y="4568626"/>
            <a:chExt cx="1565658" cy="245350"/>
          </a:xfrm>
        </p:grpSpPr>
        <p:grpSp>
          <p:nvGrpSpPr>
            <p:cNvPr id="939" name="Google Shape;939;p183"/>
            <p:cNvGrpSpPr/>
            <p:nvPr/>
          </p:nvGrpSpPr>
          <p:grpSpPr>
            <a:xfrm>
              <a:off x="614120" y="4568626"/>
              <a:ext cx="290167" cy="233377"/>
              <a:chOff x="614120" y="4568626"/>
              <a:chExt cx="290167" cy="233377"/>
            </a:xfrm>
          </p:grpSpPr>
          <p:sp>
            <p:nvSpPr>
              <p:cNvPr id="940" name="Google Shape;940;p18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8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8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8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183"/>
            <p:cNvGrpSpPr/>
            <p:nvPr/>
          </p:nvGrpSpPr>
          <p:grpSpPr>
            <a:xfrm>
              <a:off x="989660" y="4603434"/>
              <a:ext cx="1190118" cy="210542"/>
              <a:chOff x="989660" y="4603434"/>
              <a:chExt cx="1190118" cy="210542"/>
            </a:xfrm>
          </p:grpSpPr>
          <p:sp>
            <p:nvSpPr>
              <p:cNvPr id="945" name="Google Shape;945;p18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183"/>
              <p:cNvGrpSpPr/>
              <p:nvPr/>
            </p:nvGrpSpPr>
            <p:grpSpPr>
              <a:xfrm>
                <a:off x="1682774" y="4617610"/>
                <a:ext cx="497005" cy="149188"/>
                <a:chOff x="1682774" y="4617610"/>
                <a:chExt cx="497005" cy="149188"/>
              </a:xfrm>
            </p:grpSpPr>
            <p:sp>
              <p:nvSpPr>
                <p:cNvPr id="947" name="Google Shape;947;p18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8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8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8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8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52" name="Shape 952"/>
        <p:cNvGrpSpPr/>
        <p:nvPr/>
      </p:nvGrpSpPr>
      <p:grpSpPr>
        <a:xfrm>
          <a:off x="0" y="0"/>
          <a:ext cx="0" cy="0"/>
          <a:chOff x="0" y="0"/>
          <a:chExt cx="0" cy="0"/>
        </a:xfrm>
      </p:grpSpPr>
      <p:pic>
        <p:nvPicPr>
          <p:cNvPr id="953" name="Google Shape;953;p184"/>
          <p:cNvPicPr preferRelativeResize="0"/>
          <p:nvPr/>
        </p:nvPicPr>
        <p:blipFill rotWithShape="1">
          <a:blip r:embed="rId2">
            <a:alphaModFix/>
          </a:blip>
          <a:srcRect b="0" l="0" r="0" t="0"/>
          <a:stretch/>
        </p:blipFill>
        <p:spPr>
          <a:xfrm>
            <a:off x="187325" y="4402345"/>
            <a:ext cx="2201078" cy="561734"/>
          </a:xfrm>
          <a:prstGeom prst="rect">
            <a:avLst/>
          </a:prstGeom>
          <a:noFill/>
          <a:ln>
            <a:noFill/>
          </a:ln>
        </p:spPr>
      </p:pic>
      <p:sp>
        <p:nvSpPr>
          <p:cNvPr id="954" name="Google Shape;954;p184"/>
          <p:cNvSpPr/>
          <p:nvPr/>
        </p:nvSpPr>
        <p:spPr>
          <a:xfrm>
            <a:off x="3464561" y="1434358"/>
            <a:ext cx="5183400" cy="1461600"/>
          </a:xfrm>
          <a:prstGeom prst="rect">
            <a:avLst/>
          </a:prstGeom>
          <a:solidFill>
            <a:srgbClr val="F1F3F4"/>
          </a:solidFill>
          <a:ln cap="flat" cmpd="sng" w="9525">
            <a:solidFill>
              <a:srgbClr val="F1F3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4"/>
              <a:buFont typeface="Calibri"/>
              <a:buNone/>
            </a:pPr>
            <a:r>
              <a:t/>
            </a:r>
            <a:endParaRPr sz="1404">
              <a:solidFill>
                <a:schemeClr val="dk1"/>
              </a:solidFill>
              <a:latin typeface="Calibri"/>
              <a:ea typeface="Calibri"/>
              <a:cs typeface="Calibri"/>
              <a:sym typeface="Calibri"/>
            </a:endParaRPr>
          </a:p>
        </p:txBody>
      </p:sp>
      <p:cxnSp>
        <p:nvCxnSpPr>
          <p:cNvPr id="955" name="Google Shape;955;p184"/>
          <p:cNvCxnSpPr/>
          <p:nvPr/>
        </p:nvCxnSpPr>
        <p:spPr>
          <a:xfrm rot="10800000">
            <a:off x="3464470" y="1434358"/>
            <a:ext cx="5183400" cy="0"/>
          </a:xfrm>
          <a:prstGeom prst="straightConnector1">
            <a:avLst/>
          </a:prstGeom>
          <a:noFill/>
          <a:ln cap="flat" cmpd="sng" w="9525">
            <a:solidFill>
              <a:srgbClr val="4285F4"/>
            </a:solidFill>
            <a:prstDash val="solid"/>
            <a:miter lim="800000"/>
            <a:headEnd len="sm" w="sm" type="none"/>
            <a:tailEnd len="sm" w="sm" type="none"/>
          </a:ln>
        </p:spPr>
      </p:cxnSp>
      <p:cxnSp>
        <p:nvCxnSpPr>
          <p:cNvPr id="956" name="Google Shape;956;p184"/>
          <p:cNvCxnSpPr/>
          <p:nvPr/>
        </p:nvCxnSpPr>
        <p:spPr>
          <a:xfrm>
            <a:off x="6923157" y="1602216"/>
            <a:ext cx="0" cy="1171800"/>
          </a:xfrm>
          <a:prstGeom prst="straightConnector1">
            <a:avLst/>
          </a:prstGeom>
          <a:noFill/>
          <a:ln cap="flat" cmpd="sng" w="9525">
            <a:solidFill>
              <a:srgbClr val="4285F4"/>
            </a:solidFill>
            <a:prstDash val="solid"/>
            <a:miter lim="800000"/>
            <a:headEnd len="sm" w="sm" type="none"/>
            <a:tailEnd len="sm" w="sm" type="none"/>
          </a:ln>
        </p:spPr>
      </p:cxnSp>
      <p:cxnSp>
        <p:nvCxnSpPr>
          <p:cNvPr id="957" name="Google Shape;957;p184"/>
          <p:cNvCxnSpPr/>
          <p:nvPr/>
        </p:nvCxnSpPr>
        <p:spPr>
          <a:xfrm rot="10800000">
            <a:off x="3464470" y="2896049"/>
            <a:ext cx="5183400" cy="0"/>
          </a:xfrm>
          <a:prstGeom prst="straightConnector1">
            <a:avLst/>
          </a:prstGeom>
          <a:noFill/>
          <a:ln cap="flat" cmpd="sng" w="9525">
            <a:solidFill>
              <a:srgbClr val="4285F4"/>
            </a:solidFill>
            <a:prstDash val="solid"/>
            <a:miter lim="800000"/>
            <a:headEnd len="sm" w="sm" type="none"/>
            <a:tailEnd len="sm" w="sm" type="none"/>
          </a:ln>
        </p:spPr>
      </p:cxnSp>
      <p:cxnSp>
        <p:nvCxnSpPr>
          <p:cNvPr id="958" name="Google Shape;958;p184"/>
          <p:cNvCxnSpPr/>
          <p:nvPr/>
        </p:nvCxnSpPr>
        <p:spPr>
          <a:xfrm>
            <a:off x="5187364" y="1602216"/>
            <a:ext cx="0" cy="1171800"/>
          </a:xfrm>
          <a:prstGeom prst="straightConnector1">
            <a:avLst/>
          </a:prstGeom>
          <a:noFill/>
          <a:ln cap="flat" cmpd="sng" w="9525">
            <a:solidFill>
              <a:srgbClr val="4285F4"/>
            </a:solidFill>
            <a:prstDash val="solid"/>
            <a:miter lim="800000"/>
            <a:headEnd len="sm" w="sm" type="none"/>
            <a:tailEnd len="sm" w="sm"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ote / Right">
  <p:cSld name="CUSTOM_7">
    <p:spTree>
      <p:nvGrpSpPr>
        <p:cNvPr id="959" name="Shape 959"/>
        <p:cNvGrpSpPr/>
        <p:nvPr/>
      </p:nvGrpSpPr>
      <p:grpSpPr>
        <a:xfrm>
          <a:off x="0" y="0"/>
          <a:ext cx="0" cy="0"/>
          <a:chOff x="0" y="0"/>
          <a:chExt cx="0" cy="0"/>
        </a:xfrm>
      </p:grpSpPr>
      <p:grpSp>
        <p:nvGrpSpPr>
          <p:cNvPr id="960" name="Google Shape;960;p185"/>
          <p:cNvGrpSpPr/>
          <p:nvPr/>
        </p:nvGrpSpPr>
        <p:grpSpPr>
          <a:xfrm>
            <a:off x="5743707" y="4433682"/>
            <a:ext cx="2143330" cy="562473"/>
            <a:chOff x="831227" y="1197994"/>
            <a:chExt cx="2449800" cy="642900"/>
          </a:xfrm>
        </p:grpSpPr>
        <p:grpSp>
          <p:nvGrpSpPr>
            <p:cNvPr id="961" name="Google Shape;961;p185"/>
            <p:cNvGrpSpPr/>
            <p:nvPr/>
          </p:nvGrpSpPr>
          <p:grpSpPr>
            <a:xfrm>
              <a:off x="1045677" y="1364131"/>
              <a:ext cx="2028965" cy="317954"/>
              <a:chOff x="1045677" y="1364131"/>
              <a:chExt cx="2028965" cy="317954"/>
            </a:xfrm>
          </p:grpSpPr>
          <p:grpSp>
            <p:nvGrpSpPr>
              <p:cNvPr id="962" name="Google Shape;962;p185"/>
              <p:cNvGrpSpPr/>
              <p:nvPr/>
            </p:nvGrpSpPr>
            <p:grpSpPr>
              <a:xfrm>
                <a:off x="1045677" y="1364131"/>
                <a:ext cx="376033" cy="302438"/>
                <a:chOff x="1045677" y="1364131"/>
                <a:chExt cx="376033" cy="302438"/>
              </a:xfrm>
            </p:grpSpPr>
            <p:sp>
              <p:nvSpPr>
                <p:cNvPr id="963" name="Google Shape;963;p18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8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8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8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185"/>
              <p:cNvGrpSpPr/>
              <p:nvPr/>
            </p:nvGrpSpPr>
            <p:grpSpPr>
              <a:xfrm>
                <a:off x="1532346" y="1409239"/>
                <a:ext cx="1542296" cy="272846"/>
                <a:chOff x="1532346" y="1409239"/>
                <a:chExt cx="1542296" cy="272846"/>
              </a:xfrm>
            </p:grpSpPr>
            <p:sp>
              <p:nvSpPr>
                <p:cNvPr id="968" name="Google Shape;968;p18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185"/>
                <p:cNvGrpSpPr/>
                <p:nvPr/>
              </p:nvGrpSpPr>
              <p:grpSpPr>
                <a:xfrm>
                  <a:off x="2430564" y="1427610"/>
                  <a:ext cx="644078" cy="193336"/>
                  <a:chOff x="2430564" y="1427610"/>
                  <a:chExt cx="644078" cy="193336"/>
                </a:xfrm>
              </p:grpSpPr>
              <p:sp>
                <p:nvSpPr>
                  <p:cNvPr id="970" name="Google Shape;970;p18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8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8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8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8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75" name="Google Shape;975;p18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 name="Google Shape;976;p185"/>
          <p:cNvSpPr txBox="1"/>
          <p:nvPr>
            <p:ph type="title"/>
          </p:nvPr>
        </p:nvSpPr>
        <p:spPr>
          <a:xfrm>
            <a:off x="838200" y="1285800"/>
            <a:ext cx="5334000" cy="1914600"/>
          </a:xfrm>
          <a:prstGeom prst="rect">
            <a:avLst/>
          </a:prstGeom>
        </p:spPr>
        <p:txBody>
          <a:bodyPr anchorCtr="0" anchor="b" bIns="0" lIns="0" spcFirstLastPara="1" rIns="91425"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977" name="Google Shape;977;p185"/>
          <p:cNvSpPr txBox="1"/>
          <p:nvPr>
            <p:ph idx="1" type="subTitle"/>
          </p:nvPr>
        </p:nvSpPr>
        <p:spPr>
          <a:xfrm>
            <a:off x="2362200" y="3352800"/>
            <a:ext cx="3810000" cy="504900"/>
          </a:xfrm>
          <a:prstGeom prst="rect">
            <a:avLst/>
          </a:prstGeom>
        </p:spPr>
        <p:txBody>
          <a:bodyPr anchorCtr="0" anchor="t" bIns="0" lIns="0" spcFirstLastPara="1" rIns="91425"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1">
  <p:cSld name="CUSTOM_2_3_1_2">
    <p:spTree>
      <p:nvGrpSpPr>
        <p:cNvPr id="978" name="Shape 978"/>
        <p:cNvGrpSpPr/>
        <p:nvPr/>
      </p:nvGrpSpPr>
      <p:grpSpPr>
        <a:xfrm>
          <a:off x="0" y="0"/>
          <a:ext cx="0" cy="0"/>
          <a:chOff x="0" y="0"/>
          <a:chExt cx="0" cy="0"/>
        </a:xfrm>
      </p:grpSpPr>
      <p:sp>
        <p:nvSpPr>
          <p:cNvPr id="979" name="Google Shape;979;p186"/>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80" name="Google Shape;980;p186"/>
          <p:cNvGrpSpPr/>
          <p:nvPr/>
        </p:nvGrpSpPr>
        <p:grpSpPr>
          <a:xfrm>
            <a:off x="614120" y="4568626"/>
            <a:ext cx="1565658" cy="245350"/>
            <a:chOff x="614120" y="4568626"/>
            <a:chExt cx="1565658" cy="245350"/>
          </a:xfrm>
        </p:grpSpPr>
        <p:grpSp>
          <p:nvGrpSpPr>
            <p:cNvPr id="981" name="Google Shape;981;p186"/>
            <p:cNvGrpSpPr/>
            <p:nvPr/>
          </p:nvGrpSpPr>
          <p:grpSpPr>
            <a:xfrm>
              <a:off x="614120" y="4568626"/>
              <a:ext cx="290167" cy="233377"/>
              <a:chOff x="614120" y="4568626"/>
              <a:chExt cx="290167" cy="233377"/>
            </a:xfrm>
          </p:grpSpPr>
          <p:sp>
            <p:nvSpPr>
              <p:cNvPr id="982" name="Google Shape;982;p18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186"/>
            <p:cNvGrpSpPr/>
            <p:nvPr/>
          </p:nvGrpSpPr>
          <p:grpSpPr>
            <a:xfrm>
              <a:off x="989660" y="4603434"/>
              <a:ext cx="1190118" cy="210542"/>
              <a:chOff x="989660" y="4603434"/>
              <a:chExt cx="1190118" cy="210542"/>
            </a:xfrm>
          </p:grpSpPr>
          <p:sp>
            <p:nvSpPr>
              <p:cNvPr id="987" name="Google Shape;987;p18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 name="Google Shape;988;p186"/>
              <p:cNvGrpSpPr/>
              <p:nvPr/>
            </p:nvGrpSpPr>
            <p:grpSpPr>
              <a:xfrm>
                <a:off x="1682774" y="4617610"/>
                <a:ext cx="497005" cy="149188"/>
                <a:chOff x="1682774" y="4617610"/>
                <a:chExt cx="497005" cy="149188"/>
              </a:xfrm>
            </p:grpSpPr>
            <p:sp>
              <p:nvSpPr>
                <p:cNvPr id="989" name="Google Shape;989;p18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8">
    <p:spTree>
      <p:nvGrpSpPr>
        <p:cNvPr id="994" name="Shape 994"/>
        <p:cNvGrpSpPr/>
        <p:nvPr/>
      </p:nvGrpSpPr>
      <p:grpSpPr>
        <a:xfrm>
          <a:off x="0" y="0"/>
          <a:ext cx="0" cy="0"/>
          <a:chOff x="0" y="0"/>
          <a:chExt cx="0" cy="0"/>
        </a:xfrm>
      </p:grpSpPr>
      <p:grpSp>
        <p:nvGrpSpPr>
          <p:cNvPr id="995" name="Google Shape;995;p187"/>
          <p:cNvGrpSpPr/>
          <p:nvPr/>
        </p:nvGrpSpPr>
        <p:grpSpPr>
          <a:xfrm>
            <a:off x="522212" y="1321429"/>
            <a:ext cx="479498" cy="385684"/>
            <a:chOff x="6294751" y="783425"/>
            <a:chExt cx="5020925" cy="4038575"/>
          </a:xfrm>
        </p:grpSpPr>
        <p:sp>
          <p:nvSpPr>
            <p:cNvPr id="996" name="Google Shape;996;p18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187"/>
          <p:cNvGrpSpPr/>
          <p:nvPr/>
        </p:nvGrpSpPr>
        <p:grpSpPr>
          <a:xfrm>
            <a:off x="761948" y="4603434"/>
            <a:ext cx="1190118" cy="210542"/>
            <a:chOff x="990623" y="4603434"/>
            <a:chExt cx="1190118" cy="210542"/>
          </a:xfrm>
        </p:grpSpPr>
        <p:sp>
          <p:nvSpPr>
            <p:cNvPr id="1001" name="Google Shape;1001;p18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 name="Google Shape;1007;p187"/>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008" name="Google Shape;1008;p187"/>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2">
  <p:cSld name="CUSTOM_2_3_1_3">
    <p:spTree>
      <p:nvGrpSpPr>
        <p:cNvPr id="1009" name="Shape 1009"/>
        <p:cNvGrpSpPr/>
        <p:nvPr/>
      </p:nvGrpSpPr>
      <p:grpSpPr>
        <a:xfrm>
          <a:off x="0" y="0"/>
          <a:ext cx="0" cy="0"/>
          <a:chOff x="0" y="0"/>
          <a:chExt cx="0" cy="0"/>
        </a:xfrm>
      </p:grpSpPr>
      <p:sp>
        <p:nvSpPr>
          <p:cNvPr id="1010" name="Google Shape;1010;p188"/>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11" name="Google Shape;1011;p188"/>
          <p:cNvGrpSpPr/>
          <p:nvPr/>
        </p:nvGrpSpPr>
        <p:grpSpPr>
          <a:xfrm>
            <a:off x="614120" y="4568626"/>
            <a:ext cx="1565658" cy="245350"/>
            <a:chOff x="614120" y="4568626"/>
            <a:chExt cx="1565658" cy="245350"/>
          </a:xfrm>
        </p:grpSpPr>
        <p:grpSp>
          <p:nvGrpSpPr>
            <p:cNvPr id="1012" name="Google Shape;1012;p188"/>
            <p:cNvGrpSpPr/>
            <p:nvPr/>
          </p:nvGrpSpPr>
          <p:grpSpPr>
            <a:xfrm>
              <a:off x="614120" y="4568626"/>
              <a:ext cx="290167" cy="233377"/>
              <a:chOff x="614120" y="4568626"/>
              <a:chExt cx="290167" cy="233377"/>
            </a:xfrm>
          </p:grpSpPr>
          <p:sp>
            <p:nvSpPr>
              <p:cNvPr id="1013" name="Google Shape;1013;p18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8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8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8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188"/>
            <p:cNvGrpSpPr/>
            <p:nvPr/>
          </p:nvGrpSpPr>
          <p:grpSpPr>
            <a:xfrm>
              <a:off x="989660" y="4603434"/>
              <a:ext cx="1190118" cy="210542"/>
              <a:chOff x="989660" y="4603434"/>
              <a:chExt cx="1190118" cy="210542"/>
            </a:xfrm>
          </p:grpSpPr>
          <p:sp>
            <p:nvSpPr>
              <p:cNvPr id="1018" name="Google Shape;1018;p18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188"/>
              <p:cNvGrpSpPr/>
              <p:nvPr/>
            </p:nvGrpSpPr>
            <p:grpSpPr>
              <a:xfrm>
                <a:off x="1682774" y="4617610"/>
                <a:ext cx="497005" cy="149188"/>
                <a:chOff x="1682774" y="4617610"/>
                <a:chExt cx="497005" cy="149188"/>
              </a:xfrm>
            </p:grpSpPr>
            <p:sp>
              <p:nvSpPr>
                <p:cNvPr id="1020" name="Google Shape;1020;p18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8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8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8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8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25" name="Google Shape;1025;p1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0" name="Google Shape;100;p20"/>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01" name="Google Shape;10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Quote">
  <p:cSld name="CUSTOM_2_3_1_1_1">
    <p:spTree>
      <p:nvGrpSpPr>
        <p:cNvPr id="1026" name="Shape 1026"/>
        <p:cNvGrpSpPr/>
        <p:nvPr/>
      </p:nvGrpSpPr>
      <p:grpSpPr>
        <a:xfrm>
          <a:off x="0" y="0"/>
          <a:ext cx="0" cy="0"/>
          <a:chOff x="0" y="0"/>
          <a:chExt cx="0" cy="0"/>
        </a:xfrm>
      </p:grpSpPr>
      <p:sp>
        <p:nvSpPr>
          <p:cNvPr id="1027" name="Google Shape;1027;p189"/>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1000"/>
              </a:spcBef>
              <a:spcAft>
                <a:spcPts val="0"/>
              </a:spcAft>
              <a:buNone/>
              <a:defRPr sz="3000">
                <a:latin typeface="Google Sans"/>
                <a:ea typeface="Google Sans"/>
                <a:cs typeface="Google Sans"/>
                <a:sym typeface="Google Sans"/>
              </a:defRPr>
            </a:lvl2pPr>
            <a:lvl3pPr lvl="2" rtl="0">
              <a:spcBef>
                <a:spcPts val="1000"/>
              </a:spcBef>
              <a:spcAft>
                <a:spcPts val="0"/>
              </a:spcAft>
              <a:buNone/>
              <a:defRPr sz="3000">
                <a:latin typeface="Google Sans"/>
                <a:ea typeface="Google Sans"/>
                <a:cs typeface="Google Sans"/>
                <a:sym typeface="Google Sans"/>
              </a:defRPr>
            </a:lvl3pPr>
            <a:lvl4pPr lvl="3" rtl="0">
              <a:spcBef>
                <a:spcPts val="1000"/>
              </a:spcBef>
              <a:spcAft>
                <a:spcPts val="0"/>
              </a:spcAft>
              <a:buNone/>
              <a:defRPr sz="3000">
                <a:latin typeface="Google Sans"/>
                <a:ea typeface="Google Sans"/>
                <a:cs typeface="Google Sans"/>
                <a:sym typeface="Google Sans"/>
              </a:defRPr>
            </a:lvl4pPr>
            <a:lvl5pPr lvl="4" rtl="0">
              <a:spcBef>
                <a:spcPts val="1000"/>
              </a:spcBef>
              <a:spcAft>
                <a:spcPts val="0"/>
              </a:spcAft>
              <a:buNone/>
              <a:defRPr sz="3000">
                <a:latin typeface="Google Sans"/>
                <a:ea typeface="Google Sans"/>
                <a:cs typeface="Google Sans"/>
                <a:sym typeface="Google Sans"/>
              </a:defRPr>
            </a:lvl5pPr>
            <a:lvl6pPr lvl="5" rtl="0">
              <a:spcBef>
                <a:spcPts val="1000"/>
              </a:spcBef>
              <a:spcAft>
                <a:spcPts val="0"/>
              </a:spcAft>
              <a:buNone/>
              <a:defRPr sz="3000">
                <a:latin typeface="Google Sans"/>
                <a:ea typeface="Google Sans"/>
                <a:cs typeface="Google Sans"/>
                <a:sym typeface="Google Sans"/>
              </a:defRPr>
            </a:lvl6pPr>
            <a:lvl7pPr lvl="6" rtl="0">
              <a:spcBef>
                <a:spcPts val="1000"/>
              </a:spcBef>
              <a:spcAft>
                <a:spcPts val="0"/>
              </a:spcAft>
              <a:buNone/>
              <a:defRPr sz="3000">
                <a:latin typeface="Google Sans"/>
                <a:ea typeface="Google Sans"/>
                <a:cs typeface="Google Sans"/>
                <a:sym typeface="Google Sans"/>
              </a:defRPr>
            </a:lvl7pPr>
            <a:lvl8pPr lvl="7" rtl="0">
              <a:spcBef>
                <a:spcPts val="1000"/>
              </a:spcBef>
              <a:spcAft>
                <a:spcPts val="0"/>
              </a:spcAft>
              <a:buNone/>
              <a:defRPr sz="3000">
                <a:latin typeface="Google Sans"/>
                <a:ea typeface="Google Sans"/>
                <a:cs typeface="Google Sans"/>
                <a:sym typeface="Google Sans"/>
              </a:defRPr>
            </a:lvl8pPr>
            <a:lvl9pPr lvl="8" rtl="0">
              <a:spcBef>
                <a:spcPts val="1000"/>
              </a:spcBef>
              <a:spcAft>
                <a:spcPts val="1000"/>
              </a:spcAft>
              <a:buNone/>
              <a:defRPr sz="3000">
                <a:latin typeface="Google Sans"/>
                <a:ea typeface="Google Sans"/>
                <a:cs typeface="Google Sans"/>
                <a:sym typeface="Google Sans"/>
              </a:defRPr>
            </a:lvl9pPr>
          </a:lstStyle>
          <a:p/>
        </p:txBody>
      </p:sp>
      <p:grpSp>
        <p:nvGrpSpPr>
          <p:cNvPr id="1028" name="Google Shape;1028;p189"/>
          <p:cNvGrpSpPr/>
          <p:nvPr/>
        </p:nvGrpSpPr>
        <p:grpSpPr>
          <a:xfrm>
            <a:off x="6684264" y="4527445"/>
            <a:ext cx="2002746" cy="301199"/>
            <a:chOff x="6684264" y="4386750"/>
            <a:chExt cx="2002746" cy="301199"/>
          </a:xfrm>
        </p:grpSpPr>
        <p:pic>
          <p:nvPicPr>
            <p:cNvPr id="1029" name="Google Shape;1029;p189"/>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1030" name="Google Shape;1030;p189"/>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1031" name="Google Shape;1031;p189"/>
          <p:cNvSpPr txBox="1"/>
          <p:nvPr>
            <p:ph idx="1" type="subTitle"/>
          </p:nvPr>
        </p:nvSpPr>
        <p:spPr>
          <a:xfrm>
            <a:off x="457175" y="3688250"/>
            <a:ext cx="2688300" cy="9996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Name Left">
  <p:cSld name="CUSTOM_2_3_1_2_1">
    <p:spTree>
      <p:nvGrpSpPr>
        <p:cNvPr id="1032" name="Shape 1032"/>
        <p:cNvGrpSpPr/>
        <p:nvPr/>
      </p:nvGrpSpPr>
      <p:grpSpPr>
        <a:xfrm>
          <a:off x="0" y="0"/>
          <a:ext cx="0" cy="0"/>
          <a:chOff x="0" y="0"/>
          <a:chExt cx="0" cy="0"/>
        </a:xfrm>
      </p:grpSpPr>
      <p:sp>
        <p:nvSpPr>
          <p:cNvPr id="1033" name="Google Shape;1033;p190"/>
          <p:cNvSpPr txBox="1"/>
          <p:nvPr>
            <p:ph type="title"/>
          </p:nvPr>
        </p:nvSpPr>
        <p:spPr>
          <a:xfrm>
            <a:off x="457175" y="1536250"/>
            <a:ext cx="4077000" cy="999900"/>
          </a:xfrm>
          <a:prstGeom prst="rect">
            <a:avLst/>
          </a:prstGeom>
        </p:spPr>
        <p:txBody>
          <a:bodyPr anchorCtr="0" anchor="b"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1034" name="Google Shape;1034;p190"/>
          <p:cNvGrpSpPr/>
          <p:nvPr/>
        </p:nvGrpSpPr>
        <p:grpSpPr>
          <a:xfrm>
            <a:off x="6684264" y="4527445"/>
            <a:ext cx="2002746" cy="301199"/>
            <a:chOff x="6684264" y="4386750"/>
            <a:chExt cx="2002746" cy="301199"/>
          </a:xfrm>
        </p:grpSpPr>
        <p:pic>
          <p:nvPicPr>
            <p:cNvPr id="1035" name="Google Shape;1035;p190"/>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1036" name="Google Shape;1036;p190"/>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1037" name="Google Shape;1037;p190"/>
          <p:cNvSpPr txBox="1"/>
          <p:nvPr>
            <p:ph idx="1" type="subTitle"/>
          </p:nvPr>
        </p:nvSpPr>
        <p:spPr>
          <a:xfrm>
            <a:off x="457175" y="2612550"/>
            <a:ext cx="4077000" cy="20754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Name Right">
  <p:cSld name="CUSTOM_2_3_1_2_1_1">
    <p:spTree>
      <p:nvGrpSpPr>
        <p:cNvPr id="1038" name="Shape 1038"/>
        <p:cNvGrpSpPr/>
        <p:nvPr/>
      </p:nvGrpSpPr>
      <p:grpSpPr>
        <a:xfrm>
          <a:off x="0" y="0"/>
          <a:ext cx="0" cy="0"/>
          <a:chOff x="0" y="0"/>
          <a:chExt cx="0" cy="0"/>
        </a:xfrm>
      </p:grpSpPr>
      <p:sp>
        <p:nvSpPr>
          <p:cNvPr id="1039" name="Google Shape;1039;p191"/>
          <p:cNvSpPr txBox="1"/>
          <p:nvPr>
            <p:ph type="title"/>
          </p:nvPr>
        </p:nvSpPr>
        <p:spPr>
          <a:xfrm>
            <a:off x="4610125" y="1536250"/>
            <a:ext cx="4077000" cy="999900"/>
          </a:xfrm>
          <a:prstGeom prst="rect">
            <a:avLst/>
          </a:prstGeom>
        </p:spPr>
        <p:txBody>
          <a:bodyPr anchorCtr="0" anchor="b" bIns="0" lIns="0" spcFirstLastPara="1" rIns="91425" wrap="square" tIns="0">
            <a:noAutofit/>
          </a:bodyPr>
          <a:lstStyle>
            <a:lvl1pPr lvl="0" rtl="0" algn="r">
              <a:spcBef>
                <a:spcPts val="0"/>
              </a:spcBef>
              <a:spcAft>
                <a:spcPts val="0"/>
              </a:spcAft>
              <a:buNone/>
              <a:defRPr sz="3000">
                <a:latin typeface="Google Sans"/>
                <a:ea typeface="Google Sans"/>
                <a:cs typeface="Google Sans"/>
                <a:sym typeface="Google Sans"/>
              </a:defRPr>
            </a:lvl1pPr>
            <a:lvl2pPr lvl="1" rtl="0" algn="r">
              <a:spcBef>
                <a:spcPts val="0"/>
              </a:spcBef>
              <a:spcAft>
                <a:spcPts val="0"/>
              </a:spcAft>
              <a:buNone/>
              <a:defRPr sz="3000">
                <a:latin typeface="Google Sans"/>
                <a:ea typeface="Google Sans"/>
                <a:cs typeface="Google Sans"/>
                <a:sym typeface="Google Sans"/>
              </a:defRPr>
            </a:lvl2pPr>
            <a:lvl3pPr lvl="2" rtl="0" algn="r">
              <a:spcBef>
                <a:spcPts val="0"/>
              </a:spcBef>
              <a:spcAft>
                <a:spcPts val="0"/>
              </a:spcAft>
              <a:buNone/>
              <a:defRPr sz="3000">
                <a:latin typeface="Google Sans"/>
                <a:ea typeface="Google Sans"/>
                <a:cs typeface="Google Sans"/>
                <a:sym typeface="Google Sans"/>
              </a:defRPr>
            </a:lvl3pPr>
            <a:lvl4pPr lvl="3" rtl="0" algn="r">
              <a:spcBef>
                <a:spcPts val="0"/>
              </a:spcBef>
              <a:spcAft>
                <a:spcPts val="0"/>
              </a:spcAft>
              <a:buNone/>
              <a:defRPr sz="3000">
                <a:latin typeface="Google Sans"/>
                <a:ea typeface="Google Sans"/>
                <a:cs typeface="Google Sans"/>
                <a:sym typeface="Google Sans"/>
              </a:defRPr>
            </a:lvl4pPr>
            <a:lvl5pPr lvl="4" rtl="0" algn="r">
              <a:spcBef>
                <a:spcPts val="0"/>
              </a:spcBef>
              <a:spcAft>
                <a:spcPts val="0"/>
              </a:spcAft>
              <a:buNone/>
              <a:defRPr sz="3000">
                <a:latin typeface="Google Sans"/>
                <a:ea typeface="Google Sans"/>
                <a:cs typeface="Google Sans"/>
                <a:sym typeface="Google Sans"/>
              </a:defRPr>
            </a:lvl5pPr>
            <a:lvl6pPr lvl="5" rtl="0" algn="r">
              <a:spcBef>
                <a:spcPts val="0"/>
              </a:spcBef>
              <a:spcAft>
                <a:spcPts val="0"/>
              </a:spcAft>
              <a:buNone/>
              <a:defRPr sz="3000">
                <a:latin typeface="Google Sans"/>
                <a:ea typeface="Google Sans"/>
                <a:cs typeface="Google Sans"/>
                <a:sym typeface="Google Sans"/>
              </a:defRPr>
            </a:lvl6pPr>
            <a:lvl7pPr lvl="6" rtl="0" algn="r">
              <a:spcBef>
                <a:spcPts val="0"/>
              </a:spcBef>
              <a:spcAft>
                <a:spcPts val="0"/>
              </a:spcAft>
              <a:buNone/>
              <a:defRPr sz="3000">
                <a:latin typeface="Google Sans"/>
                <a:ea typeface="Google Sans"/>
                <a:cs typeface="Google Sans"/>
                <a:sym typeface="Google Sans"/>
              </a:defRPr>
            </a:lvl7pPr>
            <a:lvl8pPr lvl="7" rtl="0" algn="r">
              <a:spcBef>
                <a:spcPts val="0"/>
              </a:spcBef>
              <a:spcAft>
                <a:spcPts val="0"/>
              </a:spcAft>
              <a:buNone/>
              <a:defRPr sz="3000">
                <a:latin typeface="Google Sans"/>
                <a:ea typeface="Google Sans"/>
                <a:cs typeface="Google Sans"/>
                <a:sym typeface="Google Sans"/>
              </a:defRPr>
            </a:lvl8pPr>
            <a:lvl9pPr lvl="8" rtl="0" algn="r">
              <a:spcBef>
                <a:spcPts val="0"/>
              </a:spcBef>
              <a:spcAft>
                <a:spcPts val="0"/>
              </a:spcAft>
              <a:buNone/>
              <a:defRPr sz="3000">
                <a:latin typeface="Google Sans"/>
                <a:ea typeface="Google Sans"/>
                <a:cs typeface="Google Sans"/>
                <a:sym typeface="Google Sans"/>
              </a:defRPr>
            </a:lvl9pPr>
          </a:lstStyle>
          <a:p/>
        </p:txBody>
      </p:sp>
      <p:grpSp>
        <p:nvGrpSpPr>
          <p:cNvPr id="1040" name="Google Shape;1040;p191"/>
          <p:cNvGrpSpPr/>
          <p:nvPr/>
        </p:nvGrpSpPr>
        <p:grpSpPr>
          <a:xfrm>
            <a:off x="6684264" y="4527445"/>
            <a:ext cx="2002746" cy="301199"/>
            <a:chOff x="6684264" y="4386750"/>
            <a:chExt cx="2002746" cy="301199"/>
          </a:xfrm>
        </p:grpSpPr>
        <p:pic>
          <p:nvPicPr>
            <p:cNvPr id="1041" name="Google Shape;1041;p191"/>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1042" name="Google Shape;1042;p191"/>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1043" name="Google Shape;1043;p191"/>
          <p:cNvSpPr txBox="1"/>
          <p:nvPr>
            <p:ph idx="1" type="subTitle"/>
          </p:nvPr>
        </p:nvSpPr>
        <p:spPr>
          <a:xfrm>
            <a:off x="4609775" y="2612550"/>
            <a:ext cx="4077000" cy="999600"/>
          </a:xfrm>
          <a:prstGeom prst="rect">
            <a:avLst/>
          </a:prstGeom>
        </p:spPr>
        <p:txBody>
          <a:bodyPr anchorCtr="0" anchor="t" bIns="0" lIns="0" spcFirstLastPara="1" rIns="91425" wrap="square" tIns="0">
            <a:noAutofit/>
          </a:bodyPr>
          <a:lstStyle>
            <a:lvl1pPr lvl="0" rtl="0" algn="r">
              <a:lnSpc>
                <a:spcPct val="115000"/>
              </a:lnSpc>
              <a:spcBef>
                <a:spcPts val="0"/>
              </a:spcBef>
              <a:spcAft>
                <a:spcPts val="0"/>
              </a:spcAft>
              <a:buNone/>
              <a:defRPr/>
            </a:lvl1pPr>
            <a:lvl2pPr lvl="1" rtl="0" algn="r">
              <a:lnSpc>
                <a:spcPct val="115000"/>
              </a:lnSpc>
              <a:spcBef>
                <a:spcPts val="0"/>
              </a:spcBef>
              <a:spcAft>
                <a:spcPts val="0"/>
              </a:spcAft>
              <a:buNone/>
              <a:defRPr/>
            </a:lvl2pPr>
            <a:lvl3pPr lvl="2" rtl="0" algn="r">
              <a:lnSpc>
                <a:spcPct val="115000"/>
              </a:lnSpc>
              <a:spcBef>
                <a:spcPts val="0"/>
              </a:spcBef>
              <a:spcAft>
                <a:spcPts val="0"/>
              </a:spcAft>
              <a:buNone/>
              <a:defRPr/>
            </a:lvl3pPr>
            <a:lvl4pPr lvl="3" rtl="0" algn="r">
              <a:lnSpc>
                <a:spcPct val="115000"/>
              </a:lnSpc>
              <a:spcBef>
                <a:spcPts val="0"/>
              </a:spcBef>
              <a:spcAft>
                <a:spcPts val="0"/>
              </a:spcAft>
              <a:buNone/>
              <a:defRPr/>
            </a:lvl4pPr>
            <a:lvl5pPr lvl="4" rtl="0" algn="r">
              <a:lnSpc>
                <a:spcPct val="115000"/>
              </a:lnSpc>
              <a:spcBef>
                <a:spcPts val="0"/>
              </a:spcBef>
              <a:spcAft>
                <a:spcPts val="0"/>
              </a:spcAft>
              <a:buNone/>
              <a:defRPr/>
            </a:lvl5pPr>
            <a:lvl6pPr lvl="5" rtl="0" algn="r">
              <a:lnSpc>
                <a:spcPct val="115000"/>
              </a:lnSpc>
              <a:spcBef>
                <a:spcPts val="0"/>
              </a:spcBef>
              <a:spcAft>
                <a:spcPts val="0"/>
              </a:spcAft>
              <a:buNone/>
              <a:defRPr/>
            </a:lvl6pPr>
            <a:lvl7pPr lvl="6" rtl="0" algn="r">
              <a:lnSpc>
                <a:spcPct val="115000"/>
              </a:lnSpc>
              <a:spcBef>
                <a:spcPts val="0"/>
              </a:spcBef>
              <a:spcAft>
                <a:spcPts val="0"/>
              </a:spcAft>
              <a:buNone/>
              <a:defRPr/>
            </a:lvl7pPr>
            <a:lvl8pPr lvl="7" rtl="0" algn="r">
              <a:lnSpc>
                <a:spcPct val="115000"/>
              </a:lnSpc>
              <a:spcBef>
                <a:spcPts val="0"/>
              </a:spcBef>
              <a:spcAft>
                <a:spcPts val="0"/>
              </a:spcAft>
              <a:buNone/>
              <a:defRPr/>
            </a:lvl8pPr>
            <a:lvl9pPr lvl="8" rtl="0" algn="r">
              <a:lnSpc>
                <a:spcPct val="115000"/>
              </a:lnSpc>
              <a:spcBef>
                <a:spcPts val="0"/>
              </a:spcBef>
              <a:spcAft>
                <a:spcPts val="0"/>
              </a:spcAft>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p:cSld name="CUSTOM_2_3_1_2_2">
    <p:spTree>
      <p:nvGrpSpPr>
        <p:cNvPr id="1044" name="Shape 1044"/>
        <p:cNvGrpSpPr/>
        <p:nvPr/>
      </p:nvGrpSpPr>
      <p:grpSpPr>
        <a:xfrm>
          <a:off x="0" y="0"/>
          <a:ext cx="0" cy="0"/>
          <a:chOff x="0" y="0"/>
          <a:chExt cx="0" cy="0"/>
        </a:xfrm>
      </p:grpSpPr>
      <p:sp>
        <p:nvSpPr>
          <p:cNvPr id="1045" name="Google Shape;1045;p192"/>
          <p:cNvSpPr txBox="1"/>
          <p:nvPr>
            <p:ph type="title"/>
          </p:nvPr>
        </p:nvSpPr>
        <p:spPr>
          <a:xfrm>
            <a:off x="457175" y="1536250"/>
            <a:ext cx="2688300" cy="999900"/>
          </a:xfrm>
          <a:prstGeom prst="rect">
            <a:avLst/>
          </a:prstGeom>
        </p:spPr>
        <p:txBody>
          <a:bodyPr anchorCtr="0" anchor="b"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1046" name="Google Shape;1046;p192"/>
          <p:cNvGrpSpPr/>
          <p:nvPr/>
        </p:nvGrpSpPr>
        <p:grpSpPr>
          <a:xfrm>
            <a:off x="6684264" y="4527445"/>
            <a:ext cx="2002746" cy="301199"/>
            <a:chOff x="6684264" y="4386750"/>
            <a:chExt cx="2002746" cy="301199"/>
          </a:xfrm>
        </p:grpSpPr>
        <p:pic>
          <p:nvPicPr>
            <p:cNvPr id="1047" name="Google Shape;1047;p192"/>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1048" name="Google Shape;1048;p192"/>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1049" name="Google Shape;1049;p192"/>
          <p:cNvSpPr txBox="1"/>
          <p:nvPr>
            <p:ph idx="1" type="subTitle"/>
          </p:nvPr>
        </p:nvSpPr>
        <p:spPr>
          <a:xfrm>
            <a:off x="457175" y="2612550"/>
            <a:ext cx="2688300" cy="20754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1050" name="Shape 1050"/>
        <p:cNvGrpSpPr/>
        <p:nvPr/>
      </p:nvGrpSpPr>
      <p:grpSpPr>
        <a:xfrm>
          <a:off x="0" y="0"/>
          <a:ext cx="0" cy="0"/>
          <a:chOff x="0" y="0"/>
          <a:chExt cx="0" cy="0"/>
        </a:xfrm>
      </p:grpSpPr>
      <p:sp>
        <p:nvSpPr>
          <p:cNvPr id="1051" name="Google Shape;1051;p193"/>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052" name="Google Shape;1052;p193"/>
          <p:cNvSpPr txBox="1"/>
          <p:nvPr>
            <p:ph type="title"/>
          </p:nvPr>
        </p:nvSpPr>
        <p:spPr>
          <a:xfrm>
            <a:off x="457175" y="460250"/>
            <a:ext cx="5459100" cy="999900"/>
          </a:xfrm>
          <a:prstGeom prst="rect">
            <a:avLst/>
          </a:prstGeom>
        </p:spPr>
        <p:txBody>
          <a:bodyPr anchorCtr="0" anchor="t"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1053" name="Google Shape;1053;p193"/>
          <p:cNvGrpSpPr/>
          <p:nvPr/>
        </p:nvGrpSpPr>
        <p:grpSpPr>
          <a:xfrm>
            <a:off x="6684264" y="4527445"/>
            <a:ext cx="2002746" cy="301199"/>
            <a:chOff x="6684264" y="4386750"/>
            <a:chExt cx="2002746" cy="301199"/>
          </a:xfrm>
        </p:grpSpPr>
        <p:pic>
          <p:nvPicPr>
            <p:cNvPr id="1054" name="Google Shape;1054;p193"/>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1055" name="Google Shape;1055;p193"/>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1056" name="Google Shape;1056;p193"/>
          <p:cNvSpPr txBox="1"/>
          <p:nvPr>
            <p:ph idx="2" type="body"/>
          </p:nvPr>
        </p:nvSpPr>
        <p:spPr>
          <a:xfrm>
            <a:off x="3227850"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057" name="Google Shape;1057;p193"/>
          <p:cNvSpPr txBox="1"/>
          <p:nvPr>
            <p:ph idx="3" type="body"/>
          </p:nvPr>
        </p:nvSpPr>
        <p:spPr>
          <a:xfrm>
            <a:off x="5998525"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3">
  <p:cSld name="CUSTOM_2_3_1_4">
    <p:spTree>
      <p:nvGrpSpPr>
        <p:cNvPr id="1058" name="Shape 1058"/>
        <p:cNvGrpSpPr/>
        <p:nvPr/>
      </p:nvGrpSpPr>
      <p:grpSpPr>
        <a:xfrm>
          <a:off x="0" y="0"/>
          <a:ext cx="0" cy="0"/>
          <a:chOff x="0" y="0"/>
          <a:chExt cx="0" cy="0"/>
        </a:xfrm>
      </p:grpSpPr>
      <p:sp>
        <p:nvSpPr>
          <p:cNvPr id="1059" name="Google Shape;1059;p194"/>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60" name="Google Shape;1060;p194"/>
          <p:cNvGrpSpPr/>
          <p:nvPr/>
        </p:nvGrpSpPr>
        <p:grpSpPr>
          <a:xfrm>
            <a:off x="614120" y="4568626"/>
            <a:ext cx="1565658" cy="245350"/>
            <a:chOff x="614120" y="4568626"/>
            <a:chExt cx="1565658" cy="245350"/>
          </a:xfrm>
        </p:grpSpPr>
        <p:grpSp>
          <p:nvGrpSpPr>
            <p:cNvPr id="1061" name="Google Shape;1061;p194"/>
            <p:cNvGrpSpPr/>
            <p:nvPr/>
          </p:nvGrpSpPr>
          <p:grpSpPr>
            <a:xfrm>
              <a:off x="614120" y="4568626"/>
              <a:ext cx="290167" cy="233377"/>
              <a:chOff x="614120" y="4568626"/>
              <a:chExt cx="290167" cy="233377"/>
            </a:xfrm>
          </p:grpSpPr>
          <p:sp>
            <p:nvSpPr>
              <p:cNvPr id="1062" name="Google Shape;1062;p19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194"/>
            <p:cNvGrpSpPr/>
            <p:nvPr/>
          </p:nvGrpSpPr>
          <p:grpSpPr>
            <a:xfrm>
              <a:off x="989660" y="4603434"/>
              <a:ext cx="1190118" cy="210542"/>
              <a:chOff x="989660" y="4603434"/>
              <a:chExt cx="1190118" cy="210542"/>
            </a:xfrm>
          </p:grpSpPr>
          <p:sp>
            <p:nvSpPr>
              <p:cNvPr id="1067" name="Google Shape;1067;p19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194"/>
              <p:cNvGrpSpPr/>
              <p:nvPr/>
            </p:nvGrpSpPr>
            <p:grpSpPr>
              <a:xfrm>
                <a:off x="1682774" y="4617610"/>
                <a:ext cx="497005" cy="149188"/>
                <a:chOff x="1682774" y="4617610"/>
                <a:chExt cx="497005" cy="149188"/>
              </a:xfrm>
            </p:grpSpPr>
            <p:sp>
              <p:nvSpPr>
                <p:cNvPr id="1069" name="Google Shape;1069;p19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_2">
    <p:spTree>
      <p:nvGrpSpPr>
        <p:cNvPr id="1074" name="Shape 1074"/>
        <p:cNvGrpSpPr/>
        <p:nvPr/>
      </p:nvGrpSpPr>
      <p:grpSpPr>
        <a:xfrm>
          <a:off x="0" y="0"/>
          <a:ext cx="0" cy="0"/>
          <a:chOff x="0" y="0"/>
          <a:chExt cx="0" cy="0"/>
        </a:xfrm>
      </p:grpSpPr>
      <p:grpSp>
        <p:nvGrpSpPr>
          <p:cNvPr id="1075" name="Google Shape;1075;p195"/>
          <p:cNvGrpSpPr/>
          <p:nvPr/>
        </p:nvGrpSpPr>
        <p:grpSpPr>
          <a:xfrm>
            <a:off x="614120" y="4568626"/>
            <a:ext cx="1565658" cy="245350"/>
            <a:chOff x="614120" y="4568626"/>
            <a:chExt cx="1565658" cy="245350"/>
          </a:xfrm>
        </p:grpSpPr>
        <p:grpSp>
          <p:nvGrpSpPr>
            <p:cNvPr id="1076" name="Google Shape;1076;p195"/>
            <p:cNvGrpSpPr/>
            <p:nvPr/>
          </p:nvGrpSpPr>
          <p:grpSpPr>
            <a:xfrm>
              <a:off x="614120" y="4568626"/>
              <a:ext cx="290167" cy="233377"/>
              <a:chOff x="614120" y="4568626"/>
              <a:chExt cx="290167" cy="233377"/>
            </a:xfrm>
          </p:grpSpPr>
          <p:sp>
            <p:nvSpPr>
              <p:cNvPr id="1077" name="Google Shape;1077;p19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9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9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9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1" name="Google Shape;1081;p195"/>
            <p:cNvGrpSpPr/>
            <p:nvPr/>
          </p:nvGrpSpPr>
          <p:grpSpPr>
            <a:xfrm>
              <a:off x="989660" y="4603434"/>
              <a:ext cx="1190118" cy="210542"/>
              <a:chOff x="989660" y="4603434"/>
              <a:chExt cx="1190118" cy="210542"/>
            </a:xfrm>
          </p:grpSpPr>
          <p:sp>
            <p:nvSpPr>
              <p:cNvPr id="1082" name="Google Shape;1082;p19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3" name="Google Shape;1083;p195"/>
              <p:cNvGrpSpPr/>
              <p:nvPr/>
            </p:nvGrpSpPr>
            <p:grpSpPr>
              <a:xfrm>
                <a:off x="1682774" y="4617610"/>
                <a:ext cx="497004" cy="149188"/>
                <a:chOff x="1682774" y="4617610"/>
                <a:chExt cx="497004" cy="149188"/>
              </a:xfrm>
            </p:grpSpPr>
            <p:sp>
              <p:nvSpPr>
                <p:cNvPr id="1084" name="Google Shape;1084;p19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9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9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9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9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089" name="Google Shape;1089;p195"/>
          <p:cNvSpPr txBox="1"/>
          <p:nvPr>
            <p:ph idx="1" type="body"/>
          </p:nvPr>
        </p:nvSpPr>
        <p:spPr>
          <a:xfrm>
            <a:off x="4571950" y="4515350"/>
            <a:ext cx="3810000" cy="351900"/>
          </a:xfrm>
          <a:prstGeom prst="rect">
            <a:avLst/>
          </a:prstGeom>
          <a:noFill/>
          <a:ln>
            <a:noFill/>
          </a:ln>
        </p:spPr>
        <p:txBody>
          <a:bodyPr anchorCtr="0" anchor="ctr" bIns="0" lIns="0" spcFirstLastPara="1" rIns="0" wrap="square" tIns="0">
            <a:noAutofit/>
          </a:bodyPr>
          <a:lstStyle>
            <a:lvl1pPr indent="-298450" lvl="0" marL="457200" rtl="0" algn="r">
              <a:lnSpc>
                <a:spcPct val="115000"/>
              </a:lnSpc>
              <a:spcBef>
                <a:spcPts val="0"/>
              </a:spcBef>
              <a:spcAft>
                <a:spcPts val="0"/>
              </a:spcAft>
              <a:buSzPts val="1100"/>
              <a:buChar char="●"/>
              <a:defRPr/>
            </a:lvl1pPr>
            <a:lvl2pPr indent="-298450" lvl="1" marL="914400" rtl="0" algn="r">
              <a:lnSpc>
                <a:spcPct val="115000"/>
              </a:lnSpc>
              <a:spcBef>
                <a:spcPts val="0"/>
              </a:spcBef>
              <a:spcAft>
                <a:spcPts val="0"/>
              </a:spcAft>
              <a:buSzPts val="1100"/>
              <a:buChar char="○"/>
              <a:defRPr/>
            </a:lvl2pPr>
            <a:lvl3pPr indent="-298450" lvl="2" marL="1371600" rtl="0" algn="r">
              <a:lnSpc>
                <a:spcPct val="115000"/>
              </a:lnSpc>
              <a:spcBef>
                <a:spcPts val="0"/>
              </a:spcBef>
              <a:spcAft>
                <a:spcPts val="0"/>
              </a:spcAft>
              <a:buSzPts val="1100"/>
              <a:buChar char="■"/>
              <a:defRPr/>
            </a:lvl3pPr>
            <a:lvl4pPr indent="-298450" lvl="3" marL="1828800" rtl="0" algn="r">
              <a:lnSpc>
                <a:spcPct val="115000"/>
              </a:lnSpc>
              <a:spcBef>
                <a:spcPts val="0"/>
              </a:spcBef>
              <a:spcAft>
                <a:spcPts val="0"/>
              </a:spcAft>
              <a:buSzPts val="1100"/>
              <a:buChar char="●"/>
              <a:defRPr/>
            </a:lvl4pPr>
            <a:lvl5pPr indent="-298450" lvl="4" marL="2286000" rtl="0" algn="r">
              <a:lnSpc>
                <a:spcPct val="115000"/>
              </a:lnSpc>
              <a:spcBef>
                <a:spcPts val="0"/>
              </a:spcBef>
              <a:spcAft>
                <a:spcPts val="0"/>
              </a:spcAft>
              <a:buSzPts val="1100"/>
              <a:buChar char="○"/>
              <a:defRPr/>
            </a:lvl5pPr>
            <a:lvl6pPr indent="-298450" lvl="5" marL="2743200" rtl="0" algn="r">
              <a:lnSpc>
                <a:spcPct val="115000"/>
              </a:lnSpc>
              <a:spcBef>
                <a:spcPts val="0"/>
              </a:spcBef>
              <a:spcAft>
                <a:spcPts val="0"/>
              </a:spcAft>
              <a:buSzPts val="1100"/>
              <a:buChar char="■"/>
              <a:defRPr/>
            </a:lvl6pPr>
            <a:lvl7pPr indent="-298450" lvl="6" marL="3200400" rtl="0" algn="r">
              <a:lnSpc>
                <a:spcPct val="115000"/>
              </a:lnSpc>
              <a:spcBef>
                <a:spcPts val="0"/>
              </a:spcBef>
              <a:spcAft>
                <a:spcPts val="0"/>
              </a:spcAft>
              <a:buSzPts val="1100"/>
              <a:buChar char="●"/>
              <a:defRPr/>
            </a:lvl7pPr>
            <a:lvl8pPr indent="-298450" lvl="7" marL="3657600" rtl="0" algn="r">
              <a:lnSpc>
                <a:spcPct val="115000"/>
              </a:lnSpc>
              <a:spcBef>
                <a:spcPts val="0"/>
              </a:spcBef>
              <a:spcAft>
                <a:spcPts val="0"/>
              </a:spcAft>
              <a:buSzPts val="1100"/>
              <a:buChar char="○"/>
              <a:defRPr/>
            </a:lvl8pPr>
            <a:lvl9pPr indent="-298450" lvl="8" marL="4114800" rtl="0" algn="r">
              <a:lnSpc>
                <a:spcPct val="115000"/>
              </a:lnSpc>
              <a:spcBef>
                <a:spcPts val="0"/>
              </a:spcBef>
              <a:spcAft>
                <a:spcPts val="0"/>
              </a:spcAft>
              <a:buSzPts val="1100"/>
              <a:buChar char="■"/>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4">
  <p:cSld name="CUSTOM_2_3_1_5">
    <p:spTree>
      <p:nvGrpSpPr>
        <p:cNvPr id="1090" name="Shape 1090"/>
        <p:cNvGrpSpPr/>
        <p:nvPr/>
      </p:nvGrpSpPr>
      <p:grpSpPr>
        <a:xfrm>
          <a:off x="0" y="0"/>
          <a:ext cx="0" cy="0"/>
          <a:chOff x="0" y="0"/>
          <a:chExt cx="0" cy="0"/>
        </a:xfrm>
      </p:grpSpPr>
      <p:sp>
        <p:nvSpPr>
          <p:cNvPr id="1091" name="Google Shape;1091;p196"/>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92" name="Google Shape;1092;p196"/>
          <p:cNvGrpSpPr/>
          <p:nvPr/>
        </p:nvGrpSpPr>
        <p:grpSpPr>
          <a:xfrm>
            <a:off x="614120" y="4568626"/>
            <a:ext cx="1565658" cy="245350"/>
            <a:chOff x="614120" y="4568626"/>
            <a:chExt cx="1565658" cy="245350"/>
          </a:xfrm>
        </p:grpSpPr>
        <p:grpSp>
          <p:nvGrpSpPr>
            <p:cNvPr id="1093" name="Google Shape;1093;p196"/>
            <p:cNvGrpSpPr/>
            <p:nvPr/>
          </p:nvGrpSpPr>
          <p:grpSpPr>
            <a:xfrm>
              <a:off x="614120" y="4568626"/>
              <a:ext cx="290167" cy="233377"/>
              <a:chOff x="614120" y="4568626"/>
              <a:chExt cx="290167" cy="233377"/>
            </a:xfrm>
          </p:grpSpPr>
          <p:sp>
            <p:nvSpPr>
              <p:cNvPr id="1094" name="Google Shape;1094;p19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9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9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196"/>
            <p:cNvGrpSpPr/>
            <p:nvPr/>
          </p:nvGrpSpPr>
          <p:grpSpPr>
            <a:xfrm>
              <a:off x="989660" y="4603434"/>
              <a:ext cx="1190118" cy="210542"/>
              <a:chOff x="989660" y="4603434"/>
              <a:chExt cx="1190118" cy="210542"/>
            </a:xfrm>
          </p:grpSpPr>
          <p:sp>
            <p:nvSpPr>
              <p:cNvPr id="1099" name="Google Shape;1099;p19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 name="Google Shape;1100;p196"/>
              <p:cNvGrpSpPr/>
              <p:nvPr/>
            </p:nvGrpSpPr>
            <p:grpSpPr>
              <a:xfrm>
                <a:off x="1682774" y="4617610"/>
                <a:ext cx="497005" cy="149188"/>
                <a:chOff x="1682774" y="4617610"/>
                <a:chExt cx="497005" cy="149188"/>
              </a:xfrm>
            </p:grpSpPr>
            <p:sp>
              <p:nvSpPr>
                <p:cNvPr id="1101" name="Google Shape;1101;p19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9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9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9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5">
  <p:cSld name="CUSTOM_2_3_1_6">
    <p:spTree>
      <p:nvGrpSpPr>
        <p:cNvPr id="1106" name="Shape 1106"/>
        <p:cNvGrpSpPr/>
        <p:nvPr/>
      </p:nvGrpSpPr>
      <p:grpSpPr>
        <a:xfrm>
          <a:off x="0" y="0"/>
          <a:ext cx="0" cy="0"/>
          <a:chOff x="0" y="0"/>
          <a:chExt cx="0" cy="0"/>
        </a:xfrm>
      </p:grpSpPr>
      <p:sp>
        <p:nvSpPr>
          <p:cNvPr id="1107" name="Google Shape;1107;p197"/>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08" name="Google Shape;1108;p197"/>
          <p:cNvGrpSpPr/>
          <p:nvPr/>
        </p:nvGrpSpPr>
        <p:grpSpPr>
          <a:xfrm>
            <a:off x="614120" y="4568626"/>
            <a:ext cx="1565658" cy="245350"/>
            <a:chOff x="614120" y="4568626"/>
            <a:chExt cx="1565658" cy="245350"/>
          </a:xfrm>
        </p:grpSpPr>
        <p:grpSp>
          <p:nvGrpSpPr>
            <p:cNvPr id="1109" name="Google Shape;1109;p197"/>
            <p:cNvGrpSpPr/>
            <p:nvPr/>
          </p:nvGrpSpPr>
          <p:grpSpPr>
            <a:xfrm>
              <a:off x="614120" y="4568626"/>
              <a:ext cx="290167" cy="233377"/>
              <a:chOff x="614120" y="4568626"/>
              <a:chExt cx="290167" cy="233377"/>
            </a:xfrm>
          </p:grpSpPr>
          <p:sp>
            <p:nvSpPr>
              <p:cNvPr id="1110" name="Google Shape;1110;p19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197"/>
            <p:cNvGrpSpPr/>
            <p:nvPr/>
          </p:nvGrpSpPr>
          <p:grpSpPr>
            <a:xfrm>
              <a:off x="989660" y="4603434"/>
              <a:ext cx="1190118" cy="210542"/>
              <a:chOff x="989660" y="4603434"/>
              <a:chExt cx="1190118" cy="210542"/>
            </a:xfrm>
          </p:grpSpPr>
          <p:sp>
            <p:nvSpPr>
              <p:cNvPr id="1115" name="Google Shape;1115;p19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 name="Google Shape;1116;p197"/>
              <p:cNvGrpSpPr/>
              <p:nvPr/>
            </p:nvGrpSpPr>
            <p:grpSpPr>
              <a:xfrm>
                <a:off x="1682774" y="4617610"/>
                <a:ext cx="497005" cy="149188"/>
                <a:chOff x="1682774" y="4617610"/>
                <a:chExt cx="497005" cy="149188"/>
              </a:xfrm>
            </p:grpSpPr>
            <p:sp>
              <p:nvSpPr>
                <p:cNvPr id="1117" name="Google Shape;1117;p19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p:cSld name="CUSTOM_2_3_3">
    <p:spTree>
      <p:nvGrpSpPr>
        <p:cNvPr id="1122" name="Shape 1122"/>
        <p:cNvGrpSpPr/>
        <p:nvPr/>
      </p:nvGrpSpPr>
      <p:grpSpPr>
        <a:xfrm>
          <a:off x="0" y="0"/>
          <a:ext cx="0" cy="0"/>
          <a:chOff x="0" y="0"/>
          <a:chExt cx="0" cy="0"/>
        </a:xfrm>
      </p:grpSpPr>
      <p:grpSp>
        <p:nvGrpSpPr>
          <p:cNvPr id="1123" name="Google Shape;1123;p198"/>
          <p:cNvGrpSpPr/>
          <p:nvPr/>
        </p:nvGrpSpPr>
        <p:grpSpPr>
          <a:xfrm>
            <a:off x="614120" y="4568626"/>
            <a:ext cx="1565658" cy="245350"/>
            <a:chOff x="614120" y="4568626"/>
            <a:chExt cx="1565658" cy="245350"/>
          </a:xfrm>
        </p:grpSpPr>
        <p:grpSp>
          <p:nvGrpSpPr>
            <p:cNvPr id="1124" name="Google Shape;1124;p198"/>
            <p:cNvGrpSpPr/>
            <p:nvPr/>
          </p:nvGrpSpPr>
          <p:grpSpPr>
            <a:xfrm>
              <a:off x="614120" y="4568626"/>
              <a:ext cx="290167" cy="233377"/>
              <a:chOff x="614120" y="4568626"/>
              <a:chExt cx="290167" cy="233377"/>
            </a:xfrm>
          </p:grpSpPr>
          <p:sp>
            <p:nvSpPr>
              <p:cNvPr id="1125" name="Google Shape;1125;p19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9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9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9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198"/>
            <p:cNvGrpSpPr/>
            <p:nvPr/>
          </p:nvGrpSpPr>
          <p:grpSpPr>
            <a:xfrm>
              <a:off x="989660" y="4603434"/>
              <a:ext cx="1190118" cy="210542"/>
              <a:chOff x="989660" y="4603434"/>
              <a:chExt cx="1190118" cy="210542"/>
            </a:xfrm>
          </p:grpSpPr>
          <p:sp>
            <p:nvSpPr>
              <p:cNvPr id="1130" name="Google Shape;1130;p19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198"/>
              <p:cNvGrpSpPr/>
              <p:nvPr/>
            </p:nvGrpSpPr>
            <p:grpSpPr>
              <a:xfrm>
                <a:off x="1682774" y="4617610"/>
                <a:ext cx="497005" cy="149188"/>
                <a:chOff x="1682774" y="4617610"/>
                <a:chExt cx="497005" cy="149188"/>
              </a:xfrm>
            </p:grpSpPr>
            <p:sp>
              <p:nvSpPr>
                <p:cNvPr id="1132" name="Google Shape;1132;p19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9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8">
    <p:spTree>
      <p:nvGrpSpPr>
        <p:cNvPr id="102" name="Shape 102"/>
        <p:cNvGrpSpPr/>
        <p:nvPr/>
      </p:nvGrpSpPr>
      <p:grpSpPr>
        <a:xfrm>
          <a:off x="0" y="0"/>
          <a:ext cx="0" cy="0"/>
          <a:chOff x="0" y="0"/>
          <a:chExt cx="0" cy="0"/>
        </a:xfrm>
      </p:grpSpPr>
      <p:grpSp>
        <p:nvGrpSpPr>
          <p:cNvPr id="103" name="Google Shape;103;p21"/>
          <p:cNvGrpSpPr/>
          <p:nvPr/>
        </p:nvGrpSpPr>
        <p:grpSpPr>
          <a:xfrm>
            <a:off x="522212" y="1321429"/>
            <a:ext cx="479498" cy="385684"/>
            <a:chOff x="6294751" y="783425"/>
            <a:chExt cx="5020925" cy="4038575"/>
          </a:xfrm>
        </p:grpSpPr>
        <p:sp>
          <p:nvSpPr>
            <p:cNvPr id="104" name="Google Shape;104;p2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21"/>
          <p:cNvGrpSpPr/>
          <p:nvPr/>
        </p:nvGrpSpPr>
        <p:grpSpPr>
          <a:xfrm>
            <a:off x="761948" y="4603434"/>
            <a:ext cx="1190118" cy="210542"/>
            <a:chOff x="990623" y="4603434"/>
            <a:chExt cx="1190118" cy="210542"/>
          </a:xfrm>
        </p:grpSpPr>
        <p:sp>
          <p:nvSpPr>
            <p:cNvPr id="109" name="Google Shape;109;p2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21"/>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6" name="Google Shape;116;p21"/>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117" name="Google Shape;117;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6">
  <p:cSld name="CUSTOM_2_3_1_7">
    <p:spTree>
      <p:nvGrpSpPr>
        <p:cNvPr id="1137" name="Shape 1137"/>
        <p:cNvGrpSpPr/>
        <p:nvPr/>
      </p:nvGrpSpPr>
      <p:grpSpPr>
        <a:xfrm>
          <a:off x="0" y="0"/>
          <a:ext cx="0" cy="0"/>
          <a:chOff x="0" y="0"/>
          <a:chExt cx="0" cy="0"/>
        </a:xfrm>
      </p:grpSpPr>
      <p:sp>
        <p:nvSpPr>
          <p:cNvPr id="1138" name="Google Shape;1138;p199"/>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39" name="Google Shape;1139;p199"/>
          <p:cNvGrpSpPr/>
          <p:nvPr/>
        </p:nvGrpSpPr>
        <p:grpSpPr>
          <a:xfrm>
            <a:off x="614120" y="4568626"/>
            <a:ext cx="1565658" cy="245350"/>
            <a:chOff x="614120" y="4568626"/>
            <a:chExt cx="1565658" cy="245350"/>
          </a:xfrm>
        </p:grpSpPr>
        <p:grpSp>
          <p:nvGrpSpPr>
            <p:cNvPr id="1140" name="Google Shape;1140;p199"/>
            <p:cNvGrpSpPr/>
            <p:nvPr/>
          </p:nvGrpSpPr>
          <p:grpSpPr>
            <a:xfrm>
              <a:off x="614120" y="4568626"/>
              <a:ext cx="290167" cy="233377"/>
              <a:chOff x="614120" y="4568626"/>
              <a:chExt cx="290167" cy="233377"/>
            </a:xfrm>
          </p:grpSpPr>
          <p:sp>
            <p:nvSpPr>
              <p:cNvPr id="1141" name="Google Shape;1141;p19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9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9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199"/>
            <p:cNvGrpSpPr/>
            <p:nvPr/>
          </p:nvGrpSpPr>
          <p:grpSpPr>
            <a:xfrm>
              <a:off x="989660" y="4603434"/>
              <a:ext cx="1190118" cy="210542"/>
              <a:chOff x="989660" y="4603434"/>
              <a:chExt cx="1190118" cy="210542"/>
            </a:xfrm>
          </p:grpSpPr>
          <p:sp>
            <p:nvSpPr>
              <p:cNvPr id="1146" name="Google Shape;1146;p19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7" name="Google Shape;1147;p199"/>
              <p:cNvGrpSpPr/>
              <p:nvPr/>
            </p:nvGrpSpPr>
            <p:grpSpPr>
              <a:xfrm>
                <a:off x="1682774" y="4617610"/>
                <a:ext cx="497005" cy="149188"/>
                <a:chOff x="1682774" y="4617610"/>
                <a:chExt cx="497005" cy="149188"/>
              </a:xfrm>
            </p:grpSpPr>
            <p:sp>
              <p:nvSpPr>
                <p:cNvPr id="1148" name="Google Shape;1148;p19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9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9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9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9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3" name="Shape 1153"/>
        <p:cNvGrpSpPr/>
        <p:nvPr/>
      </p:nvGrpSpPr>
      <p:grpSpPr>
        <a:xfrm>
          <a:off x="0" y="0"/>
          <a:ext cx="0" cy="0"/>
          <a:chOff x="0" y="0"/>
          <a:chExt cx="0" cy="0"/>
        </a:xfrm>
      </p:grpSpPr>
      <p:sp>
        <p:nvSpPr>
          <p:cNvPr id="1154" name="Google Shape;1154;p200"/>
          <p:cNvSpPr txBox="1"/>
          <p:nvPr>
            <p:ph type="title"/>
          </p:nvPr>
        </p:nvSpPr>
        <p:spPr>
          <a:xfrm>
            <a:off x="311700" y="445025"/>
            <a:ext cx="8520600" cy="477000"/>
          </a:xfrm>
          <a:prstGeom prst="rect">
            <a:avLst/>
          </a:prstGeom>
        </p:spPr>
        <p:txBody>
          <a:bodyPr anchorCtr="0" anchor="t" bIns="0" lIns="0" spcFirstLastPara="1" rIns="91425"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55" name="Google Shape;1155;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1156" name="Shape 1156"/>
        <p:cNvGrpSpPr/>
        <p:nvPr/>
      </p:nvGrpSpPr>
      <p:grpSpPr>
        <a:xfrm>
          <a:off x="0" y="0"/>
          <a:ext cx="0" cy="0"/>
          <a:chOff x="0" y="0"/>
          <a:chExt cx="0" cy="0"/>
        </a:xfrm>
      </p:grpSpPr>
      <p:grpSp>
        <p:nvGrpSpPr>
          <p:cNvPr id="1157" name="Google Shape;1157;p201"/>
          <p:cNvGrpSpPr/>
          <p:nvPr/>
        </p:nvGrpSpPr>
        <p:grpSpPr>
          <a:xfrm>
            <a:off x="409957" y="4433682"/>
            <a:ext cx="2143330" cy="562473"/>
            <a:chOff x="831227" y="1197994"/>
            <a:chExt cx="2449800" cy="642900"/>
          </a:xfrm>
        </p:grpSpPr>
        <p:grpSp>
          <p:nvGrpSpPr>
            <p:cNvPr id="1158" name="Google Shape;1158;p201"/>
            <p:cNvGrpSpPr/>
            <p:nvPr/>
          </p:nvGrpSpPr>
          <p:grpSpPr>
            <a:xfrm>
              <a:off x="1045677" y="1364131"/>
              <a:ext cx="2028965" cy="317954"/>
              <a:chOff x="1045677" y="1364131"/>
              <a:chExt cx="2028965" cy="317954"/>
            </a:xfrm>
          </p:grpSpPr>
          <p:grpSp>
            <p:nvGrpSpPr>
              <p:cNvPr id="1159" name="Google Shape;1159;p201"/>
              <p:cNvGrpSpPr/>
              <p:nvPr/>
            </p:nvGrpSpPr>
            <p:grpSpPr>
              <a:xfrm>
                <a:off x="1045677" y="1364131"/>
                <a:ext cx="376033" cy="302438"/>
                <a:chOff x="1045677" y="1364131"/>
                <a:chExt cx="376033" cy="302438"/>
              </a:xfrm>
            </p:grpSpPr>
            <p:sp>
              <p:nvSpPr>
                <p:cNvPr id="1160" name="Google Shape;1160;p20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201"/>
              <p:cNvGrpSpPr/>
              <p:nvPr/>
            </p:nvGrpSpPr>
            <p:grpSpPr>
              <a:xfrm>
                <a:off x="1532346" y="1409239"/>
                <a:ext cx="1542296" cy="272846"/>
                <a:chOff x="1532346" y="1409239"/>
                <a:chExt cx="1542296" cy="272846"/>
              </a:xfrm>
            </p:grpSpPr>
            <p:sp>
              <p:nvSpPr>
                <p:cNvPr id="1165" name="Google Shape;1165;p20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1166" name="Google Shape;1166;p201"/>
                <p:cNvGrpSpPr/>
                <p:nvPr/>
              </p:nvGrpSpPr>
              <p:grpSpPr>
                <a:xfrm>
                  <a:off x="2430564" y="1427610"/>
                  <a:ext cx="644078" cy="193336"/>
                  <a:chOff x="2430564" y="1427610"/>
                  <a:chExt cx="644078" cy="193336"/>
                </a:xfrm>
              </p:grpSpPr>
              <p:sp>
                <p:nvSpPr>
                  <p:cNvPr id="1167" name="Google Shape;1167;p20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72" name="Google Shape;1172;p20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201"/>
          <p:cNvSpPr txBox="1"/>
          <p:nvPr>
            <p:ph type="title"/>
          </p:nvPr>
        </p:nvSpPr>
        <p:spPr>
          <a:xfrm>
            <a:off x="685800" y="1133400"/>
            <a:ext cx="3048000" cy="1867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4" name="Google Shape;1174;p201"/>
          <p:cNvSpPr txBox="1"/>
          <p:nvPr>
            <p:ph idx="1" type="body"/>
          </p:nvPr>
        </p:nvSpPr>
        <p:spPr>
          <a:xfrm>
            <a:off x="3733800" y="1209600"/>
            <a:ext cx="4572000" cy="30003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1000"/>
              </a:spcBef>
              <a:spcAft>
                <a:spcPts val="0"/>
              </a:spcAft>
              <a:buSzPts val="1000"/>
              <a:buChar char="○"/>
              <a:defRPr/>
            </a:lvl2pPr>
            <a:lvl3pPr indent="-292100" lvl="2" marL="1371600" rtl="0">
              <a:spcBef>
                <a:spcPts val="1000"/>
              </a:spcBef>
              <a:spcAft>
                <a:spcPts val="0"/>
              </a:spcAft>
              <a:buSzPts val="1000"/>
              <a:buChar char="■"/>
              <a:defRPr/>
            </a:lvl3pPr>
            <a:lvl4pPr indent="-292100" lvl="3" marL="1828800" rtl="0">
              <a:spcBef>
                <a:spcPts val="1000"/>
              </a:spcBef>
              <a:spcAft>
                <a:spcPts val="0"/>
              </a:spcAft>
              <a:buSzPts val="1000"/>
              <a:buChar char="●"/>
              <a:defRPr/>
            </a:lvl4pPr>
            <a:lvl5pPr indent="-292100" lvl="4" marL="2286000" rtl="0">
              <a:spcBef>
                <a:spcPts val="1000"/>
              </a:spcBef>
              <a:spcAft>
                <a:spcPts val="0"/>
              </a:spcAft>
              <a:buSzPts val="1000"/>
              <a:buChar char="○"/>
              <a:defRPr/>
            </a:lvl5pPr>
            <a:lvl6pPr indent="-292100" lvl="5" marL="2743200" rtl="0">
              <a:spcBef>
                <a:spcPts val="1000"/>
              </a:spcBef>
              <a:spcAft>
                <a:spcPts val="0"/>
              </a:spcAft>
              <a:buSzPts val="1000"/>
              <a:buChar char="■"/>
              <a:defRPr/>
            </a:lvl6pPr>
            <a:lvl7pPr indent="-292100" lvl="6" marL="3200400" rtl="0">
              <a:spcBef>
                <a:spcPts val="1000"/>
              </a:spcBef>
              <a:spcAft>
                <a:spcPts val="0"/>
              </a:spcAft>
              <a:buSzPts val="1000"/>
              <a:buChar char="●"/>
              <a:defRPr/>
            </a:lvl7pPr>
            <a:lvl8pPr indent="-292100" lvl="7" marL="3657600" rtl="0">
              <a:spcBef>
                <a:spcPts val="1000"/>
              </a:spcBef>
              <a:spcAft>
                <a:spcPts val="0"/>
              </a:spcAft>
              <a:buSzPts val="1000"/>
              <a:buChar char="○"/>
              <a:defRPr/>
            </a:lvl8pPr>
            <a:lvl9pPr indent="-292100" lvl="8" marL="4114800" rtl="0">
              <a:spcBef>
                <a:spcPts val="1000"/>
              </a:spcBef>
              <a:spcAft>
                <a:spcPts val="1000"/>
              </a:spcAft>
              <a:buSzPts val="1000"/>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2_1_1_3">
    <p:spTree>
      <p:nvGrpSpPr>
        <p:cNvPr id="1175" name="Shape 1175"/>
        <p:cNvGrpSpPr/>
        <p:nvPr/>
      </p:nvGrpSpPr>
      <p:grpSpPr>
        <a:xfrm>
          <a:off x="0" y="0"/>
          <a:ext cx="0" cy="0"/>
          <a:chOff x="0" y="0"/>
          <a:chExt cx="0" cy="0"/>
        </a:xfrm>
      </p:grpSpPr>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1179" name="Shape 1179"/>
        <p:cNvGrpSpPr/>
        <p:nvPr/>
      </p:nvGrpSpPr>
      <p:grpSpPr>
        <a:xfrm>
          <a:off x="0" y="0"/>
          <a:ext cx="0" cy="0"/>
          <a:chOff x="0" y="0"/>
          <a:chExt cx="0" cy="0"/>
        </a:xfrm>
      </p:grpSpPr>
      <p:sp>
        <p:nvSpPr>
          <p:cNvPr id="1180" name="Google Shape;1180;p204"/>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1181" name="Google Shape;1181;p204"/>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1182" name="Google Shape;1182;p204"/>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183" name="Google Shape;1183;p20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1184" name="Shape 1184"/>
        <p:cNvGrpSpPr/>
        <p:nvPr/>
      </p:nvGrpSpPr>
      <p:grpSpPr>
        <a:xfrm>
          <a:off x="0" y="0"/>
          <a:ext cx="0" cy="0"/>
          <a:chOff x="0" y="0"/>
          <a:chExt cx="0" cy="0"/>
        </a:xfrm>
      </p:grpSpPr>
      <p:sp>
        <p:nvSpPr>
          <p:cNvPr id="1185" name="Google Shape;1185;p205"/>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1186" name="Google Shape;1186;p20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187" name="Google Shape;1187;p20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188" name="Shape 1188"/>
        <p:cNvGrpSpPr/>
        <p:nvPr/>
      </p:nvGrpSpPr>
      <p:grpSpPr>
        <a:xfrm>
          <a:off x="0" y="0"/>
          <a:ext cx="0" cy="0"/>
          <a:chOff x="0" y="0"/>
          <a:chExt cx="0" cy="0"/>
        </a:xfrm>
      </p:grpSpPr>
      <p:sp>
        <p:nvSpPr>
          <p:cNvPr id="1189" name="Google Shape;1189;p206"/>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1190" name="Google Shape;1190;p20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191" name="Google Shape;1191;p20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1192" name="Shape 1192"/>
        <p:cNvGrpSpPr/>
        <p:nvPr/>
      </p:nvGrpSpPr>
      <p:grpSpPr>
        <a:xfrm>
          <a:off x="0" y="0"/>
          <a:ext cx="0" cy="0"/>
          <a:chOff x="0" y="0"/>
          <a:chExt cx="0" cy="0"/>
        </a:xfrm>
      </p:grpSpPr>
      <p:pic>
        <p:nvPicPr>
          <p:cNvPr id="1193" name="Google Shape;1193;p20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194" name="Google Shape;1194;p20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195" name="Google Shape;1195;p207"/>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196" name="Shape 1196"/>
        <p:cNvGrpSpPr/>
        <p:nvPr/>
      </p:nvGrpSpPr>
      <p:grpSpPr>
        <a:xfrm>
          <a:off x="0" y="0"/>
          <a:ext cx="0" cy="0"/>
          <a:chOff x="0" y="0"/>
          <a:chExt cx="0" cy="0"/>
        </a:xfrm>
      </p:grpSpPr>
      <p:sp>
        <p:nvSpPr>
          <p:cNvPr id="1197" name="Google Shape;1197;p20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98" name="Google Shape;1198;p20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1199" name="Google Shape;1199;p20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200" name="Google Shape;1200;p20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1201" name="Shape 1201"/>
        <p:cNvGrpSpPr/>
        <p:nvPr/>
      </p:nvGrpSpPr>
      <p:grpSpPr>
        <a:xfrm>
          <a:off x="0" y="0"/>
          <a:ext cx="0" cy="0"/>
          <a:chOff x="0" y="0"/>
          <a:chExt cx="0" cy="0"/>
        </a:xfrm>
      </p:grpSpPr>
      <p:sp>
        <p:nvSpPr>
          <p:cNvPr id="1202" name="Google Shape;1202;p209"/>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203" name="Google Shape;1203;p209"/>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1204" name="Google Shape;1204;p20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205" name="Google Shape;1205;p20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14" name="Shape 14"/>
        <p:cNvGrpSpPr/>
        <p:nvPr/>
      </p:nvGrpSpPr>
      <p:grpSpPr>
        <a:xfrm>
          <a:off x="0" y="0"/>
          <a:ext cx="0" cy="0"/>
          <a:chOff x="0" y="0"/>
          <a:chExt cx="0" cy="0"/>
        </a:xfrm>
      </p:grpSpPr>
      <p:sp>
        <p:nvSpPr>
          <p:cNvPr id="15" name="Google Shape;15;p4"/>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16" name="Google Shape;16;p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 name="Google Shape;17;p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118" name="Shape 118"/>
        <p:cNvGrpSpPr/>
        <p:nvPr/>
      </p:nvGrpSpPr>
      <p:grpSpPr>
        <a:xfrm>
          <a:off x="0" y="0"/>
          <a:ext cx="0" cy="0"/>
          <a:chOff x="0" y="0"/>
          <a:chExt cx="0" cy="0"/>
        </a:xfrm>
      </p:grpSpPr>
      <p:sp>
        <p:nvSpPr>
          <p:cNvPr id="119" name="Google Shape;119;p22"/>
          <p:cNvSpPr txBox="1"/>
          <p:nvPr>
            <p:ph type="title"/>
          </p:nvPr>
        </p:nvSpPr>
        <p:spPr>
          <a:xfrm>
            <a:off x="685800" y="704725"/>
            <a:ext cx="7620000" cy="5811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2"/>
          <p:cNvSpPr txBox="1"/>
          <p:nvPr>
            <p:ph idx="1" type="body"/>
          </p:nvPr>
        </p:nvSpPr>
        <p:spPr>
          <a:xfrm>
            <a:off x="685800" y="1638300"/>
            <a:ext cx="7696200" cy="2647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grpSp>
        <p:nvGrpSpPr>
          <p:cNvPr id="121" name="Google Shape;121;p22"/>
          <p:cNvGrpSpPr/>
          <p:nvPr/>
        </p:nvGrpSpPr>
        <p:grpSpPr>
          <a:xfrm>
            <a:off x="409957" y="4433682"/>
            <a:ext cx="2143330" cy="562473"/>
            <a:chOff x="831227" y="1197994"/>
            <a:chExt cx="2449800" cy="642900"/>
          </a:xfrm>
        </p:grpSpPr>
        <p:grpSp>
          <p:nvGrpSpPr>
            <p:cNvPr id="122" name="Google Shape;122;p22"/>
            <p:cNvGrpSpPr/>
            <p:nvPr/>
          </p:nvGrpSpPr>
          <p:grpSpPr>
            <a:xfrm>
              <a:off x="1045677" y="1364131"/>
              <a:ext cx="2028965" cy="317954"/>
              <a:chOff x="1045677" y="1364131"/>
              <a:chExt cx="2028965" cy="317954"/>
            </a:xfrm>
          </p:grpSpPr>
          <p:grpSp>
            <p:nvGrpSpPr>
              <p:cNvPr id="123" name="Google Shape;123;p22"/>
              <p:cNvGrpSpPr/>
              <p:nvPr/>
            </p:nvGrpSpPr>
            <p:grpSpPr>
              <a:xfrm>
                <a:off x="1045677" y="1364131"/>
                <a:ext cx="376033" cy="302438"/>
                <a:chOff x="1045677" y="1364131"/>
                <a:chExt cx="376033" cy="302438"/>
              </a:xfrm>
            </p:grpSpPr>
            <p:sp>
              <p:nvSpPr>
                <p:cNvPr id="124" name="Google Shape;124;p2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22"/>
              <p:cNvGrpSpPr/>
              <p:nvPr/>
            </p:nvGrpSpPr>
            <p:grpSpPr>
              <a:xfrm>
                <a:off x="1532346" y="1409239"/>
                <a:ext cx="1542296" cy="272846"/>
                <a:chOff x="1532346" y="1409239"/>
                <a:chExt cx="1542296" cy="272846"/>
              </a:xfrm>
            </p:grpSpPr>
            <p:sp>
              <p:nvSpPr>
                <p:cNvPr id="129" name="Google Shape;129;p2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2"/>
                <p:cNvGrpSpPr/>
                <p:nvPr/>
              </p:nvGrpSpPr>
              <p:grpSpPr>
                <a:xfrm>
                  <a:off x="2430564" y="1427610"/>
                  <a:ext cx="644078" cy="193336"/>
                  <a:chOff x="2430564" y="1427610"/>
                  <a:chExt cx="644078" cy="193336"/>
                </a:xfrm>
              </p:grpSpPr>
              <p:sp>
                <p:nvSpPr>
                  <p:cNvPr id="131" name="Google Shape;131;p2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6" name="Google Shape;136;p2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1206" name="Shape 1206"/>
        <p:cNvGrpSpPr/>
        <p:nvPr/>
      </p:nvGrpSpPr>
      <p:grpSpPr>
        <a:xfrm>
          <a:off x="0" y="0"/>
          <a:ext cx="0" cy="0"/>
          <a:chOff x="0" y="0"/>
          <a:chExt cx="0" cy="0"/>
        </a:xfrm>
      </p:grpSpPr>
      <p:sp>
        <p:nvSpPr>
          <p:cNvPr id="1207" name="Google Shape;1207;p210"/>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208" name="Google Shape;1208;p210"/>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1209" name="Google Shape;1209;p210"/>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1210" name="Google Shape;1210;p21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211" name="Google Shape;1211;p21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1212" name="Shape 1212"/>
        <p:cNvGrpSpPr/>
        <p:nvPr/>
      </p:nvGrpSpPr>
      <p:grpSpPr>
        <a:xfrm>
          <a:off x="0" y="0"/>
          <a:ext cx="0" cy="0"/>
          <a:chOff x="0" y="0"/>
          <a:chExt cx="0" cy="0"/>
        </a:xfrm>
      </p:grpSpPr>
      <p:sp>
        <p:nvSpPr>
          <p:cNvPr id="1213" name="Google Shape;1213;p211"/>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214" name="Google Shape;1214;p211"/>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215" name="Google Shape;1215;p211"/>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216" name="Google Shape;1216;p211"/>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1217" name="Google Shape;1217;p21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218" name="Google Shape;1218;p21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1219" name="Shape 1219"/>
        <p:cNvGrpSpPr/>
        <p:nvPr/>
      </p:nvGrpSpPr>
      <p:grpSpPr>
        <a:xfrm>
          <a:off x="0" y="0"/>
          <a:ext cx="0" cy="0"/>
          <a:chOff x="0" y="0"/>
          <a:chExt cx="0" cy="0"/>
        </a:xfrm>
      </p:grpSpPr>
      <p:sp>
        <p:nvSpPr>
          <p:cNvPr id="1220" name="Google Shape;1220;p212"/>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221" name="Google Shape;1221;p212"/>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222" name="Google Shape;1222;p212"/>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223" name="Google Shape;1223;p212"/>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224" name="Google Shape;1224;p212"/>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1225" name="Google Shape;1225;p21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226" name="Google Shape;1226;p21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1227" name="Shape 1227"/>
        <p:cNvGrpSpPr/>
        <p:nvPr/>
      </p:nvGrpSpPr>
      <p:grpSpPr>
        <a:xfrm>
          <a:off x="0" y="0"/>
          <a:ext cx="0" cy="0"/>
          <a:chOff x="0" y="0"/>
          <a:chExt cx="0" cy="0"/>
        </a:xfrm>
      </p:grpSpPr>
      <p:sp>
        <p:nvSpPr>
          <p:cNvPr id="1228" name="Google Shape;1228;p213"/>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1229" name="Google Shape;1229;p21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230" name="Google Shape;1230;p213"/>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231" name="Google Shape;1231;p2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1232" name="Shape 1232"/>
        <p:cNvGrpSpPr/>
        <p:nvPr/>
      </p:nvGrpSpPr>
      <p:grpSpPr>
        <a:xfrm>
          <a:off x="0" y="0"/>
          <a:ext cx="0" cy="0"/>
          <a:chOff x="0" y="0"/>
          <a:chExt cx="0" cy="0"/>
        </a:xfrm>
      </p:grpSpPr>
      <p:sp>
        <p:nvSpPr>
          <p:cNvPr id="1233" name="Google Shape;1233;p214"/>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1234" name="Google Shape;1234;p214"/>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1235" name="Google Shape;1235;p21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236" name="Google Shape;1236;p21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1237" name="Shape 1237"/>
        <p:cNvGrpSpPr/>
        <p:nvPr/>
      </p:nvGrpSpPr>
      <p:grpSpPr>
        <a:xfrm>
          <a:off x="0" y="0"/>
          <a:ext cx="0" cy="0"/>
          <a:chOff x="0" y="0"/>
          <a:chExt cx="0" cy="0"/>
        </a:xfrm>
      </p:grpSpPr>
      <p:pic>
        <p:nvPicPr>
          <p:cNvPr id="1238" name="Google Shape;1238;p21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239" name="Google Shape;1239;p21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1240" name="Shape 1240"/>
        <p:cNvGrpSpPr/>
        <p:nvPr/>
      </p:nvGrpSpPr>
      <p:grpSpPr>
        <a:xfrm>
          <a:off x="0" y="0"/>
          <a:ext cx="0" cy="0"/>
          <a:chOff x="0" y="0"/>
          <a:chExt cx="0" cy="0"/>
        </a:xfrm>
      </p:grpSpPr>
      <p:sp>
        <p:nvSpPr>
          <p:cNvPr id="1241" name="Google Shape;1241;p216"/>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1242" name="Google Shape;1242;p21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243" name="Google Shape;1243;p21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1244" name="Shape 1244"/>
        <p:cNvGrpSpPr/>
        <p:nvPr/>
      </p:nvGrpSpPr>
      <p:grpSpPr>
        <a:xfrm>
          <a:off x="0" y="0"/>
          <a:ext cx="0" cy="0"/>
          <a:chOff x="0" y="0"/>
          <a:chExt cx="0" cy="0"/>
        </a:xfrm>
      </p:grpSpPr>
      <p:sp>
        <p:nvSpPr>
          <p:cNvPr id="1245" name="Google Shape;1245;p217"/>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1246" name="Google Shape;1246;p217"/>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1247" name="Google Shape;1247;p21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248" name="Google Shape;1248;p21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1249" name="Shape 1249"/>
        <p:cNvGrpSpPr/>
        <p:nvPr/>
      </p:nvGrpSpPr>
      <p:grpSpPr>
        <a:xfrm>
          <a:off x="0" y="0"/>
          <a:ext cx="0" cy="0"/>
          <a:chOff x="0" y="0"/>
          <a:chExt cx="0" cy="0"/>
        </a:xfrm>
      </p:grpSpPr>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Left">
  <p:cSld name="CUSTOM_2_6">
    <p:spTree>
      <p:nvGrpSpPr>
        <p:cNvPr id="1250" name="Shape 1250"/>
        <p:cNvGrpSpPr/>
        <p:nvPr/>
      </p:nvGrpSpPr>
      <p:grpSpPr>
        <a:xfrm>
          <a:off x="0" y="0"/>
          <a:ext cx="0" cy="0"/>
          <a:chOff x="0" y="0"/>
          <a:chExt cx="0" cy="0"/>
        </a:xfrm>
      </p:grpSpPr>
      <p:sp>
        <p:nvSpPr>
          <p:cNvPr id="1251" name="Google Shape;1251;p219"/>
          <p:cNvSpPr txBox="1"/>
          <p:nvPr>
            <p:ph type="title"/>
          </p:nvPr>
        </p:nvSpPr>
        <p:spPr>
          <a:xfrm>
            <a:off x="457175" y="1536250"/>
            <a:ext cx="8229900" cy="207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sz="4800">
                <a:latin typeface="Google Sans"/>
                <a:ea typeface="Google Sans"/>
                <a:cs typeface="Google Sans"/>
                <a:sym typeface="Google Sans"/>
              </a:defRPr>
            </a:lvl1pPr>
            <a:lvl2pPr lvl="1" rtl="0" algn="r">
              <a:lnSpc>
                <a:spcPct val="100000"/>
              </a:lnSpc>
              <a:spcBef>
                <a:spcPts val="0"/>
              </a:spcBef>
              <a:spcAft>
                <a:spcPts val="0"/>
              </a:spcAft>
              <a:buNone/>
              <a:defRPr sz="4800">
                <a:latin typeface="Google Sans"/>
                <a:ea typeface="Google Sans"/>
                <a:cs typeface="Google Sans"/>
                <a:sym typeface="Google Sans"/>
              </a:defRPr>
            </a:lvl2pPr>
            <a:lvl3pPr lvl="2" rtl="0" algn="r">
              <a:lnSpc>
                <a:spcPct val="100000"/>
              </a:lnSpc>
              <a:spcBef>
                <a:spcPts val="0"/>
              </a:spcBef>
              <a:spcAft>
                <a:spcPts val="0"/>
              </a:spcAft>
              <a:buNone/>
              <a:defRPr sz="4800">
                <a:latin typeface="Google Sans"/>
                <a:ea typeface="Google Sans"/>
                <a:cs typeface="Google Sans"/>
                <a:sym typeface="Google Sans"/>
              </a:defRPr>
            </a:lvl3pPr>
            <a:lvl4pPr lvl="3" rtl="0" algn="r">
              <a:lnSpc>
                <a:spcPct val="100000"/>
              </a:lnSpc>
              <a:spcBef>
                <a:spcPts val="0"/>
              </a:spcBef>
              <a:spcAft>
                <a:spcPts val="0"/>
              </a:spcAft>
              <a:buNone/>
              <a:defRPr sz="4800">
                <a:latin typeface="Google Sans"/>
                <a:ea typeface="Google Sans"/>
                <a:cs typeface="Google Sans"/>
                <a:sym typeface="Google Sans"/>
              </a:defRPr>
            </a:lvl4pPr>
            <a:lvl5pPr lvl="4" rtl="0" algn="r">
              <a:lnSpc>
                <a:spcPct val="100000"/>
              </a:lnSpc>
              <a:spcBef>
                <a:spcPts val="0"/>
              </a:spcBef>
              <a:spcAft>
                <a:spcPts val="0"/>
              </a:spcAft>
              <a:buNone/>
              <a:defRPr sz="4800">
                <a:latin typeface="Google Sans"/>
                <a:ea typeface="Google Sans"/>
                <a:cs typeface="Google Sans"/>
                <a:sym typeface="Google Sans"/>
              </a:defRPr>
            </a:lvl5pPr>
            <a:lvl6pPr lvl="5" rtl="0" algn="r">
              <a:lnSpc>
                <a:spcPct val="100000"/>
              </a:lnSpc>
              <a:spcBef>
                <a:spcPts val="0"/>
              </a:spcBef>
              <a:spcAft>
                <a:spcPts val="0"/>
              </a:spcAft>
              <a:buNone/>
              <a:defRPr sz="4800">
                <a:latin typeface="Google Sans"/>
                <a:ea typeface="Google Sans"/>
                <a:cs typeface="Google Sans"/>
                <a:sym typeface="Google Sans"/>
              </a:defRPr>
            </a:lvl6pPr>
            <a:lvl7pPr lvl="6" rtl="0" algn="r">
              <a:lnSpc>
                <a:spcPct val="100000"/>
              </a:lnSpc>
              <a:spcBef>
                <a:spcPts val="0"/>
              </a:spcBef>
              <a:spcAft>
                <a:spcPts val="0"/>
              </a:spcAft>
              <a:buNone/>
              <a:defRPr sz="4800">
                <a:latin typeface="Google Sans"/>
                <a:ea typeface="Google Sans"/>
                <a:cs typeface="Google Sans"/>
                <a:sym typeface="Google Sans"/>
              </a:defRPr>
            </a:lvl7pPr>
            <a:lvl8pPr lvl="7" rtl="0" algn="r">
              <a:lnSpc>
                <a:spcPct val="100000"/>
              </a:lnSpc>
              <a:spcBef>
                <a:spcPts val="0"/>
              </a:spcBef>
              <a:spcAft>
                <a:spcPts val="0"/>
              </a:spcAft>
              <a:buNone/>
              <a:defRPr sz="4800">
                <a:latin typeface="Google Sans"/>
                <a:ea typeface="Google Sans"/>
                <a:cs typeface="Google Sans"/>
                <a:sym typeface="Google Sans"/>
              </a:defRPr>
            </a:lvl8pPr>
            <a:lvl9pPr lvl="8" rtl="0" algn="r">
              <a:lnSpc>
                <a:spcPct val="100000"/>
              </a:lnSpc>
              <a:spcBef>
                <a:spcPts val="0"/>
              </a:spcBef>
              <a:spcAft>
                <a:spcPts val="0"/>
              </a:spcAft>
              <a:buNone/>
              <a:defRPr sz="4800">
                <a:latin typeface="Google Sans"/>
                <a:ea typeface="Google Sans"/>
                <a:cs typeface="Google Sans"/>
                <a:sym typeface="Google Sans"/>
              </a:defRPr>
            </a:lvl9pPr>
          </a:lstStyle>
          <a:p/>
        </p:txBody>
      </p:sp>
      <p:sp>
        <p:nvSpPr>
          <p:cNvPr id="1252" name="Google Shape;1252;p219"/>
          <p:cNvSpPr txBox="1"/>
          <p:nvPr>
            <p:ph idx="1" type="subTitle"/>
          </p:nvPr>
        </p:nvSpPr>
        <p:spPr>
          <a:xfrm>
            <a:off x="457175" y="3688250"/>
            <a:ext cx="2688600" cy="9999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grpSp>
        <p:nvGrpSpPr>
          <p:cNvPr id="1253" name="Google Shape;1253;p219"/>
          <p:cNvGrpSpPr/>
          <p:nvPr/>
        </p:nvGrpSpPr>
        <p:grpSpPr>
          <a:xfrm>
            <a:off x="6684264" y="4527445"/>
            <a:ext cx="2002746" cy="301199"/>
            <a:chOff x="6684264" y="4386750"/>
            <a:chExt cx="2002746" cy="301199"/>
          </a:xfrm>
        </p:grpSpPr>
        <p:pic>
          <p:nvPicPr>
            <p:cNvPr id="1254" name="Google Shape;1254;p219"/>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1255" name="Google Shape;1255;p219"/>
            <p:cNvPicPr preferRelativeResize="0"/>
            <p:nvPr/>
          </p:nvPicPr>
          <p:blipFill>
            <a:blip r:embed="rId3">
              <a:alphaModFix/>
            </a:blip>
            <a:stretch>
              <a:fillRect/>
            </a:stretch>
          </p:blipFill>
          <p:spPr>
            <a:xfrm>
              <a:off x="6684264" y="4509606"/>
              <a:ext cx="1342711" cy="151450"/>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9" name="Google Shape;13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1">
  <p:cSld name="CUSTOM_3_1_1_1_1_1_3">
    <p:spTree>
      <p:nvGrpSpPr>
        <p:cNvPr id="1256" name="Shape 1256"/>
        <p:cNvGrpSpPr/>
        <p:nvPr/>
      </p:nvGrpSpPr>
      <p:grpSpPr>
        <a:xfrm>
          <a:off x="0" y="0"/>
          <a:ext cx="0" cy="0"/>
          <a:chOff x="0" y="0"/>
          <a:chExt cx="0" cy="0"/>
        </a:xfrm>
      </p:grpSpPr>
      <p:sp>
        <p:nvSpPr>
          <p:cNvPr id="1257" name="Google Shape;1257;p220"/>
          <p:cNvSpPr txBox="1"/>
          <p:nvPr>
            <p:ph type="title"/>
          </p:nvPr>
        </p:nvSpPr>
        <p:spPr>
          <a:xfrm>
            <a:off x="761950" y="809425"/>
            <a:ext cx="3174900" cy="1409700"/>
          </a:xfrm>
          <a:prstGeom prst="rect">
            <a:avLst/>
          </a:prstGeom>
        </p:spPr>
        <p:txBody>
          <a:bodyPr anchorCtr="0" anchor="b"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220"/>
          <p:cNvSpPr txBox="1"/>
          <p:nvPr>
            <p:ph idx="1" type="body"/>
          </p:nvPr>
        </p:nvSpPr>
        <p:spPr>
          <a:xfrm>
            <a:off x="762002" y="2571750"/>
            <a:ext cx="2540100" cy="17619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grpSp>
        <p:nvGrpSpPr>
          <p:cNvPr id="1259" name="Google Shape;1259;p220"/>
          <p:cNvGrpSpPr/>
          <p:nvPr/>
        </p:nvGrpSpPr>
        <p:grpSpPr>
          <a:xfrm>
            <a:off x="3976941" y="4603434"/>
            <a:ext cx="1190118" cy="210542"/>
            <a:chOff x="990623" y="4603434"/>
            <a:chExt cx="1190118" cy="210542"/>
          </a:xfrm>
        </p:grpSpPr>
        <p:sp>
          <p:nvSpPr>
            <p:cNvPr id="1260" name="Google Shape;1260;p220"/>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20"/>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20"/>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20"/>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20"/>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20"/>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1">
    <p:spTree>
      <p:nvGrpSpPr>
        <p:cNvPr id="1266" name="Shape 1266"/>
        <p:cNvGrpSpPr/>
        <p:nvPr/>
      </p:nvGrpSpPr>
      <p:grpSpPr>
        <a:xfrm>
          <a:off x="0" y="0"/>
          <a:ext cx="0" cy="0"/>
          <a:chOff x="0" y="0"/>
          <a:chExt cx="0" cy="0"/>
        </a:xfrm>
      </p:grpSpPr>
      <p:sp>
        <p:nvSpPr>
          <p:cNvPr id="1267" name="Google Shape;1267;p221"/>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8" name="Google Shape;1268;p221"/>
          <p:cNvGrpSpPr/>
          <p:nvPr/>
        </p:nvGrpSpPr>
        <p:grpSpPr>
          <a:xfrm>
            <a:off x="614120" y="4568626"/>
            <a:ext cx="1565658" cy="245350"/>
            <a:chOff x="614120" y="4568626"/>
            <a:chExt cx="1565658" cy="245350"/>
          </a:xfrm>
        </p:grpSpPr>
        <p:grpSp>
          <p:nvGrpSpPr>
            <p:cNvPr id="1269" name="Google Shape;1269;p221"/>
            <p:cNvGrpSpPr/>
            <p:nvPr/>
          </p:nvGrpSpPr>
          <p:grpSpPr>
            <a:xfrm>
              <a:off x="614120" y="4568626"/>
              <a:ext cx="290167" cy="233377"/>
              <a:chOff x="614120" y="4568626"/>
              <a:chExt cx="290167" cy="233377"/>
            </a:xfrm>
          </p:grpSpPr>
          <p:sp>
            <p:nvSpPr>
              <p:cNvPr id="1270" name="Google Shape;1270;p22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2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2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2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221"/>
            <p:cNvGrpSpPr/>
            <p:nvPr/>
          </p:nvGrpSpPr>
          <p:grpSpPr>
            <a:xfrm>
              <a:off x="989660" y="4603434"/>
              <a:ext cx="1190118" cy="210542"/>
              <a:chOff x="989660" y="4603434"/>
              <a:chExt cx="1190118" cy="210542"/>
            </a:xfrm>
          </p:grpSpPr>
          <p:sp>
            <p:nvSpPr>
              <p:cNvPr id="1275" name="Google Shape;1275;p22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221"/>
              <p:cNvGrpSpPr/>
              <p:nvPr/>
            </p:nvGrpSpPr>
            <p:grpSpPr>
              <a:xfrm>
                <a:off x="1682774" y="4617610"/>
                <a:ext cx="497005" cy="149188"/>
                <a:chOff x="1682774" y="4617610"/>
                <a:chExt cx="497005" cy="149188"/>
              </a:xfrm>
            </p:grpSpPr>
            <p:sp>
              <p:nvSpPr>
                <p:cNvPr id="1277" name="Google Shape;1277;p22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82" name="Shape 1282"/>
        <p:cNvGrpSpPr/>
        <p:nvPr/>
      </p:nvGrpSpPr>
      <p:grpSpPr>
        <a:xfrm>
          <a:off x="0" y="0"/>
          <a:ext cx="0" cy="0"/>
          <a:chOff x="0" y="0"/>
          <a:chExt cx="0" cy="0"/>
        </a:xfrm>
      </p:grpSpPr>
      <p:pic>
        <p:nvPicPr>
          <p:cNvPr id="1283" name="Google Shape;1283;p222"/>
          <p:cNvPicPr preferRelativeResize="0"/>
          <p:nvPr/>
        </p:nvPicPr>
        <p:blipFill rotWithShape="1">
          <a:blip r:embed="rId2">
            <a:alphaModFix/>
          </a:blip>
          <a:srcRect b="0" l="0" r="0" t="0"/>
          <a:stretch/>
        </p:blipFill>
        <p:spPr>
          <a:xfrm>
            <a:off x="187325" y="4402345"/>
            <a:ext cx="2201078" cy="561734"/>
          </a:xfrm>
          <a:prstGeom prst="rect">
            <a:avLst/>
          </a:prstGeom>
          <a:noFill/>
          <a:ln>
            <a:noFill/>
          </a:ln>
        </p:spPr>
      </p:pic>
      <p:sp>
        <p:nvSpPr>
          <p:cNvPr id="1284" name="Google Shape;1284;p222"/>
          <p:cNvSpPr/>
          <p:nvPr/>
        </p:nvSpPr>
        <p:spPr>
          <a:xfrm>
            <a:off x="3464561" y="1434358"/>
            <a:ext cx="5183400" cy="1461600"/>
          </a:xfrm>
          <a:prstGeom prst="rect">
            <a:avLst/>
          </a:prstGeom>
          <a:solidFill>
            <a:srgbClr val="F1F3F4"/>
          </a:solidFill>
          <a:ln cap="flat" cmpd="sng" w="9525">
            <a:solidFill>
              <a:srgbClr val="F1F3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4"/>
              <a:buFont typeface="Calibri"/>
              <a:buNone/>
            </a:pPr>
            <a:r>
              <a:t/>
            </a:r>
            <a:endParaRPr sz="1404">
              <a:solidFill>
                <a:schemeClr val="dk1"/>
              </a:solidFill>
              <a:latin typeface="Calibri"/>
              <a:ea typeface="Calibri"/>
              <a:cs typeface="Calibri"/>
              <a:sym typeface="Calibri"/>
            </a:endParaRPr>
          </a:p>
        </p:txBody>
      </p:sp>
      <p:cxnSp>
        <p:nvCxnSpPr>
          <p:cNvPr id="1285" name="Google Shape;1285;p222"/>
          <p:cNvCxnSpPr/>
          <p:nvPr/>
        </p:nvCxnSpPr>
        <p:spPr>
          <a:xfrm rot="10800000">
            <a:off x="3464470" y="1434358"/>
            <a:ext cx="5183400" cy="0"/>
          </a:xfrm>
          <a:prstGeom prst="straightConnector1">
            <a:avLst/>
          </a:prstGeom>
          <a:noFill/>
          <a:ln cap="flat" cmpd="sng" w="9525">
            <a:solidFill>
              <a:srgbClr val="4285F4"/>
            </a:solidFill>
            <a:prstDash val="solid"/>
            <a:miter lim="800000"/>
            <a:headEnd len="sm" w="sm" type="none"/>
            <a:tailEnd len="sm" w="sm" type="none"/>
          </a:ln>
        </p:spPr>
      </p:cxnSp>
      <p:cxnSp>
        <p:nvCxnSpPr>
          <p:cNvPr id="1286" name="Google Shape;1286;p222"/>
          <p:cNvCxnSpPr/>
          <p:nvPr/>
        </p:nvCxnSpPr>
        <p:spPr>
          <a:xfrm>
            <a:off x="6923157" y="1602216"/>
            <a:ext cx="0" cy="1171800"/>
          </a:xfrm>
          <a:prstGeom prst="straightConnector1">
            <a:avLst/>
          </a:prstGeom>
          <a:noFill/>
          <a:ln cap="flat" cmpd="sng" w="9525">
            <a:solidFill>
              <a:srgbClr val="4285F4"/>
            </a:solidFill>
            <a:prstDash val="solid"/>
            <a:miter lim="800000"/>
            <a:headEnd len="sm" w="sm" type="none"/>
            <a:tailEnd len="sm" w="sm" type="none"/>
          </a:ln>
        </p:spPr>
      </p:cxnSp>
      <p:cxnSp>
        <p:nvCxnSpPr>
          <p:cNvPr id="1287" name="Google Shape;1287;p222"/>
          <p:cNvCxnSpPr/>
          <p:nvPr/>
        </p:nvCxnSpPr>
        <p:spPr>
          <a:xfrm rot="10800000">
            <a:off x="3464470" y="2896049"/>
            <a:ext cx="5183400" cy="0"/>
          </a:xfrm>
          <a:prstGeom prst="straightConnector1">
            <a:avLst/>
          </a:prstGeom>
          <a:noFill/>
          <a:ln cap="flat" cmpd="sng" w="9525">
            <a:solidFill>
              <a:srgbClr val="4285F4"/>
            </a:solidFill>
            <a:prstDash val="solid"/>
            <a:miter lim="800000"/>
            <a:headEnd len="sm" w="sm" type="none"/>
            <a:tailEnd len="sm" w="sm" type="none"/>
          </a:ln>
        </p:spPr>
      </p:cxnSp>
      <p:cxnSp>
        <p:nvCxnSpPr>
          <p:cNvPr id="1288" name="Google Shape;1288;p222"/>
          <p:cNvCxnSpPr/>
          <p:nvPr/>
        </p:nvCxnSpPr>
        <p:spPr>
          <a:xfrm>
            <a:off x="5187364" y="1602216"/>
            <a:ext cx="0" cy="1171800"/>
          </a:xfrm>
          <a:prstGeom prst="straightConnector1">
            <a:avLst/>
          </a:prstGeom>
          <a:noFill/>
          <a:ln cap="flat" cmpd="sng" w="9525">
            <a:solidFill>
              <a:srgbClr val="4285F4"/>
            </a:solidFill>
            <a:prstDash val="solid"/>
            <a:miter lim="800000"/>
            <a:headEnd len="sm" w="sm" type="none"/>
            <a:tailEnd len="sm" w="sm" type="none"/>
          </a:ln>
        </p:spPr>
      </p:cxn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ote / Right">
  <p:cSld name="CUSTOM_7">
    <p:spTree>
      <p:nvGrpSpPr>
        <p:cNvPr id="1289" name="Shape 1289"/>
        <p:cNvGrpSpPr/>
        <p:nvPr/>
      </p:nvGrpSpPr>
      <p:grpSpPr>
        <a:xfrm>
          <a:off x="0" y="0"/>
          <a:ext cx="0" cy="0"/>
          <a:chOff x="0" y="0"/>
          <a:chExt cx="0" cy="0"/>
        </a:xfrm>
      </p:grpSpPr>
      <p:grpSp>
        <p:nvGrpSpPr>
          <p:cNvPr id="1290" name="Google Shape;1290;p223"/>
          <p:cNvGrpSpPr/>
          <p:nvPr/>
        </p:nvGrpSpPr>
        <p:grpSpPr>
          <a:xfrm>
            <a:off x="5743707" y="4433682"/>
            <a:ext cx="2143330" cy="562473"/>
            <a:chOff x="831227" y="1197994"/>
            <a:chExt cx="2449800" cy="642900"/>
          </a:xfrm>
        </p:grpSpPr>
        <p:grpSp>
          <p:nvGrpSpPr>
            <p:cNvPr id="1291" name="Google Shape;1291;p223"/>
            <p:cNvGrpSpPr/>
            <p:nvPr/>
          </p:nvGrpSpPr>
          <p:grpSpPr>
            <a:xfrm>
              <a:off x="1045677" y="1364131"/>
              <a:ext cx="2028965" cy="317954"/>
              <a:chOff x="1045677" y="1364131"/>
              <a:chExt cx="2028965" cy="317954"/>
            </a:xfrm>
          </p:grpSpPr>
          <p:grpSp>
            <p:nvGrpSpPr>
              <p:cNvPr id="1292" name="Google Shape;1292;p223"/>
              <p:cNvGrpSpPr/>
              <p:nvPr/>
            </p:nvGrpSpPr>
            <p:grpSpPr>
              <a:xfrm>
                <a:off x="1045677" y="1364131"/>
                <a:ext cx="376033" cy="302438"/>
                <a:chOff x="1045677" y="1364131"/>
                <a:chExt cx="376033" cy="302438"/>
              </a:xfrm>
            </p:grpSpPr>
            <p:sp>
              <p:nvSpPr>
                <p:cNvPr id="1293" name="Google Shape;1293;p22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223"/>
              <p:cNvGrpSpPr/>
              <p:nvPr/>
            </p:nvGrpSpPr>
            <p:grpSpPr>
              <a:xfrm>
                <a:off x="1532346" y="1409239"/>
                <a:ext cx="1542296" cy="272846"/>
                <a:chOff x="1532346" y="1409239"/>
                <a:chExt cx="1542296" cy="272846"/>
              </a:xfrm>
            </p:grpSpPr>
            <p:sp>
              <p:nvSpPr>
                <p:cNvPr id="1298" name="Google Shape;1298;p22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9" name="Google Shape;1299;p223"/>
                <p:cNvGrpSpPr/>
                <p:nvPr/>
              </p:nvGrpSpPr>
              <p:grpSpPr>
                <a:xfrm>
                  <a:off x="2430564" y="1427610"/>
                  <a:ext cx="644078" cy="193336"/>
                  <a:chOff x="2430564" y="1427610"/>
                  <a:chExt cx="644078" cy="193336"/>
                </a:xfrm>
              </p:grpSpPr>
              <p:sp>
                <p:nvSpPr>
                  <p:cNvPr id="1300" name="Google Shape;1300;p22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05" name="Google Shape;1305;p22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6" name="Google Shape;1306;p223"/>
          <p:cNvSpPr txBox="1"/>
          <p:nvPr>
            <p:ph type="title"/>
          </p:nvPr>
        </p:nvSpPr>
        <p:spPr>
          <a:xfrm>
            <a:off x="838200" y="1285800"/>
            <a:ext cx="5334000" cy="1914600"/>
          </a:xfrm>
          <a:prstGeom prst="rect">
            <a:avLst/>
          </a:prstGeom>
        </p:spPr>
        <p:txBody>
          <a:bodyPr anchorCtr="0" anchor="b" bIns="0" lIns="0" spcFirstLastPara="1" rIns="91425"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307" name="Google Shape;1307;p223"/>
          <p:cNvSpPr txBox="1"/>
          <p:nvPr>
            <p:ph idx="1" type="subTitle"/>
          </p:nvPr>
        </p:nvSpPr>
        <p:spPr>
          <a:xfrm>
            <a:off x="2362200" y="3352800"/>
            <a:ext cx="3810000" cy="504900"/>
          </a:xfrm>
          <a:prstGeom prst="rect">
            <a:avLst/>
          </a:prstGeom>
        </p:spPr>
        <p:txBody>
          <a:bodyPr anchorCtr="0" anchor="t" bIns="0" lIns="0" spcFirstLastPara="1" rIns="91425"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1">
  <p:cSld name="CUSTOM_2_3_1_2">
    <p:spTree>
      <p:nvGrpSpPr>
        <p:cNvPr id="1308" name="Shape 1308"/>
        <p:cNvGrpSpPr/>
        <p:nvPr/>
      </p:nvGrpSpPr>
      <p:grpSpPr>
        <a:xfrm>
          <a:off x="0" y="0"/>
          <a:ext cx="0" cy="0"/>
          <a:chOff x="0" y="0"/>
          <a:chExt cx="0" cy="0"/>
        </a:xfrm>
      </p:grpSpPr>
      <p:sp>
        <p:nvSpPr>
          <p:cNvPr id="1309" name="Google Shape;1309;p224"/>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10" name="Google Shape;1310;p224"/>
          <p:cNvGrpSpPr/>
          <p:nvPr/>
        </p:nvGrpSpPr>
        <p:grpSpPr>
          <a:xfrm>
            <a:off x="614120" y="4568626"/>
            <a:ext cx="1565658" cy="245350"/>
            <a:chOff x="614120" y="4568626"/>
            <a:chExt cx="1565658" cy="245350"/>
          </a:xfrm>
        </p:grpSpPr>
        <p:grpSp>
          <p:nvGrpSpPr>
            <p:cNvPr id="1311" name="Google Shape;1311;p224"/>
            <p:cNvGrpSpPr/>
            <p:nvPr/>
          </p:nvGrpSpPr>
          <p:grpSpPr>
            <a:xfrm>
              <a:off x="614120" y="4568626"/>
              <a:ext cx="290167" cy="233377"/>
              <a:chOff x="614120" y="4568626"/>
              <a:chExt cx="290167" cy="233377"/>
            </a:xfrm>
          </p:grpSpPr>
          <p:sp>
            <p:nvSpPr>
              <p:cNvPr id="1312" name="Google Shape;1312;p22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224"/>
            <p:cNvGrpSpPr/>
            <p:nvPr/>
          </p:nvGrpSpPr>
          <p:grpSpPr>
            <a:xfrm>
              <a:off x="989660" y="4603434"/>
              <a:ext cx="1190118" cy="210542"/>
              <a:chOff x="989660" y="4603434"/>
              <a:chExt cx="1190118" cy="210542"/>
            </a:xfrm>
          </p:grpSpPr>
          <p:sp>
            <p:nvSpPr>
              <p:cNvPr id="1317" name="Google Shape;1317;p22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224"/>
              <p:cNvGrpSpPr/>
              <p:nvPr/>
            </p:nvGrpSpPr>
            <p:grpSpPr>
              <a:xfrm>
                <a:off x="1682774" y="4617610"/>
                <a:ext cx="497005" cy="149188"/>
                <a:chOff x="1682774" y="4617610"/>
                <a:chExt cx="497005" cy="149188"/>
              </a:xfrm>
            </p:grpSpPr>
            <p:sp>
              <p:nvSpPr>
                <p:cNvPr id="1319" name="Google Shape;1319;p22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8">
    <p:spTree>
      <p:nvGrpSpPr>
        <p:cNvPr id="1324" name="Shape 1324"/>
        <p:cNvGrpSpPr/>
        <p:nvPr/>
      </p:nvGrpSpPr>
      <p:grpSpPr>
        <a:xfrm>
          <a:off x="0" y="0"/>
          <a:ext cx="0" cy="0"/>
          <a:chOff x="0" y="0"/>
          <a:chExt cx="0" cy="0"/>
        </a:xfrm>
      </p:grpSpPr>
      <p:grpSp>
        <p:nvGrpSpPr>
          <p:cNvPr id="1325" name="Google Shape;1325;p225"/>
          <p:cNvGrpSpPr/>
          <p:nvPr/>
        </p:nvGrpSpPr>
        <p:grpSpPr>
          <a:xfrm>
            <a:off x="522212" y="1321429"/>
            <a:ext cx="479498" cy="385684"/>
            <a:chOff x="6294751" y="783425"/>
            <a:chExt cx="5020925" cy="4038575"/>
          </a:xfrm>
        </p:grpSpPr>
        <p:sp>
          <p:nvSpPr>
            <p:cNvPr id="1326" name="Google Shape;1326;p22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225"/>
          <p:cNvGrpSpPr/>
          <p:nvPr/>
        </p:nvGrpSpPr>
        <p:grpSpPr>
          <a:xfrm>
            <a:off x="761948" y="4603434"/>
            <a:ext cx="1190118" cy="210542"/>
            <a:chOff x="990623" y="4603434"/>
            <a:chExt cx="1190118" cy="210542"/>
          </a:xfrm>
        </p:grpSpPr>
        <p:sp>
          <p:nvSpPr>
            <p:cNvPr id="1331" name="Google Shape;1331;p22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225"/>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338" name="Google Shape;1338;p225"/>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2">
  <p:cSld name="CUSTOM_2_3_1_3">
    <p:spTree>
      <p:nvGrpSpPr>
        <p:cNvPr id="1339" name="Shape 1339"/>
        <p:cNvGrpSpPr/>
        <p:nvPr/>
      </p:nvGrpSpPr>
      <p:grpSpPr>
        <a:xfrm>
          <a:off x="0" y="0"/>
          <a:ext cx="0" cy="0"/>
          <a:chOff x="0" y="0"/>
          <a:chExt cx="0" cy="0"/>
        </a:xfrm>
      </p:grpSpPr>
      <p:sp>
        <p:nvSpPr>
          <p:cNvPr id="1340" name="Google Shape;1340;p226"/>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41" name="Google Shape;1341;p226"/>
          <p:cNvGrpSpPr/>
          <p:nvPr/>
        </p:nvGrpSpPr>
        <p:grpSpPr>
          <a:xfrm>
            <a:off x="614120" y="4568626"/>
            <a:ext cx="1565658" cy="245350"/>
            <a:chOff x="614120" y="4568626"/>
            <a:chExt cx="1565658" cy="245350"/>
          </a:xfrm>
        </p:grpSpPr>
        <p:grpSp>
          <p:nvGrpSpPr>
            <p:cNvPr id="1342" name="Google Shape;1342;p226"/>
            <p:cNvGrpSpPr/>
            <p:nvPr/>
          </p:nvGrpSpPr>
          <p:grpSpPr>
            <a:xfrm>
              <a:off x="614120" y="4568626"/>
              <a:ext cx="290167" cy="233377"/>
              <a:chOff x="614120" y="4568626"/>
              <a:chExt cx="290167" cy="233377"/>
            </a:xfrm>
          </p:grpSpPr>
          <p:sp>
            <p:nvSpPr>
              <p:cNvPr id="1343" name="Google Shape;1343;p22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226"/>
            <p:cNvGrpSpPr/>
            <p:nvPr/>
          </p:nvGrpSpPr>
          <p:grpSpPr>
            <a:xfrm>
              <a:off x="989660" y="4603434"/>
              <a:ext cx="1190118" cy="210542"/>
              <a:chOff x="989660" y="4603434"/>
              <a:chExt cx="1190118" cy="210542"/>
            </a:xfrm>
          </p:grpSpPr>
          <p:sp>
            <p:nvSpPr>
              <p:cNvPr id="1348" name="Google Shape;1348;p22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9" name="Google Shape;1349;p226"/>
              <p:cNvGrpSpPr/>
              <p:nvPr/>
            </p:nvGrpSpPr>
            <p:grpSpPr>
              <a:xfrm>
                <a:off x="1682774" y="4617610"/>
                <a:ext cx="497005" cy="149188"/>
                <a:chOff x="1682774" y="4617610"/>
                <a:chExt cx="497005" cy="149188"/>
              </a:xfrm>
            </p:grpSpPr>
            <p:sp>
              <p:nvSpPr>
                <p:cNvPr id="1350" name="Google Shape;1350;p22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2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2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2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2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55" name="Google Shape;1355;p2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Quote">
  <p:cSld name="CUSTOM_2_3_1_1_1">
    <p:spTree>
      <p:nvGrpSpPr>
        <p:cNvPr id="1356" name="Shape 1356"/>
        <p:cNvGrpSpPr/>
        <p:nvPr/>
      </p:nvGrpSpPr>
      <p:grpSpPr>
        <a:xfrm>
          <a:off x="0" y="0"/>
          <a:ext cx="0" cy="0"/>
          <a:chOff x="0" y="0"/>
          <a:chExt cx="0" cy="0"/>
        </a:xfrm>
      </p:grpSpPr>
      <p:sp>
        <p:nvSpPr>
          <p:cNvPr id="1357" name="Google Shape;1357;p227"/>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1000"/>
              </a:spcBef>
              <a:spcAft>
                <a:spcPts val="0"/>
              </a:spcAft>
              <a:buNone/>
              <a:defRPr sz="3000">
                <a:latin typeface="Google Sans"/>
                <a:ea typeface="Google Sans"/>
                <a:cs typeface="Google Sans"/>
                <a:sym typeface="Google Sans"/>
              </a:defRPr>
            </a:lvl2pPr>
            <a:lvl3pPr lvl="2" rtl="0">
              <a:spcBef>
                <a:spcPts val="1000"/>
              </a:spcBef>
              <a:spcAft>
                <a:spcPts val="0"/>
              </a:spcAft>
              <a:buNone/>
              <a:defRPr sz="3000">
                <a:latin typeface="Google Sans"/>
                <a:ea typeface="Google Sans"/>
                <a:cs typeface="Google Sans"/>
                <a:sym typeface="Google Sans"/>
              </a:defRPr>
            </a:lvl3pPr>
            <a:lvl4pPr lvl="3" rtl="0">
              <a:spcBef>
                <a:spcPts val="1000"/>
              </a:spcBef>
              <a:spcAft>
                <a:spcPts val="0"/>
              </a:spcAft>
              <a:buNone/>
              <a:defRPr sz="3000">
                <a:latin typeface="Google Sans"/>
                <a:ea typeface="Google Sans"/>
                <a:cs typeface="Google Sans"/>
                <a:sym typeface="Google Sans"/>
              </a:defRPr>
            </a:lvl4pPr>
            <a:lvl5pPr lvl="4" rtl="0">
              <a:spcBef>
                <a:spcPts val="1000"/>
              </a:spcBef>
              <a:spcAft>
                <a:spcPts val="0"/>
              </a:spcAft>
              <a:buNone/>
              <a:defRPr sz="3000">
                <a:latin typeface="Google Sans"/>
                <a:ea typeface="Google Sans"/>
                <a:cs typeface="Google Sans"/>
                <a:sym typeface="Google Sans"/>
              </a:defRPr>
            </a:lvl5pPr>
            <a:lvl6pPr lvl="5" rtl="0">
              <a:spcBef>
                <a:spcPts val="1000"/>
              </a:spcBef>
              <a:spcAft>
                <a:spcPts val="0"/>
              </a:spcAft>
              <a:buNone/>
              <a:defRPr sz="3000">
                <a:latin typeface="Google Sans"/>
                <a:ea typeface="Google Sans"/>
                <a:cs typeface="Google Sans"/>
                <a:sym typeface="Google Sans"/>
              </a:defRPr>
            </a:lvl6pPr>
            <a:lvl7pPr lvl="6" rtl="0">
              <a:spcBef>
                <a:spcPts val="1000"/>
              </a:spcBef>
              <a:spcAft>
                <a:spcPts val="0"/>
              </a:spcAft>
              <a:buNone/>
              <a:defRPr sz="3000">
                <a:latin typeface="Google Sans"/>
                <a:ea typeface="Google Sans"/>
                <a:cs typeface="Google Sans"/>
                <a:sym typeface="Google Sans"/>
              </a:defRPr>
            </a:lvl7pPr>
            <a:lvl8pPr lvl="7" rtl="0">
              <a:spcBef>
                <a:spcPts val="1000"/>
              </a:spcBef>
              <a:spcAft>
                <a:spcPts val="0"/>
              </a:spcAft>
              <a:buNone/>
              <a:defRPr sz="3000">
                <a:latin typeface="Google Sans"/>
                <a:ea typeface="Google Sans"/>
                <a:cs typeface="Google Sans"/>
                <a:sym typeface="Google Sans"/>
              </a:defRPr>
            </a:lvl8pPr>
            <a:lvl9pPr lvl="8" rtl="0">
              <a:spcBef>
                <a:spcPts val="1000"/>
              </a:spcBef>
              <a:spcAft>
                <a:spcPts val="1000"/>
              </a:spcAft>
              <a:buNone/>
              <a:defRPr sz="3000">
                <a:latin typeface="Google Sans"/>
                <a:ea typeface="Google Sans"/>
                <a:cs typeface="Google Sans"/>
                <a:sym typeface="Google Sans"/>
              </a:defRPr>
            </a:lvl9pPr>
          </a:lstStyle>
          <a:p/>
        </p:txBody>
      </p:sp>
      <p:grpSp>
        <p:nvGrpSpPr>
          <p:cNvPr id="1358" name="Google Shape;1358;p227"/>
          <p:cNvGrpSpPr/>
          <p:nvPr/>
        </p:nvGrpSpPr>
        <p:grpSpPr>
          <a:xfrm>
            <a:off x="6684264" y="4527445"/>
            <a:ext cx="2002746" cy="301199"/>
            <a:chOff x="6684264" y="4386750"/>
            <a:chExt cx="2002746" cy="301199"/>
          </a:xfrm>
        </p:grpSpPr>
        <p:pic>
          <p:nvPicPr>
            <p:cNvPr id="1359" name="Google Shape;1359;p227"/>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1360" name="Google Shape;1360;p227"/>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1361" name="Google Shape;1361;p227"/>
          <p:cNvSpPr txBox="1"/>
          <p:nvPr>
            <p:ph idx="1" type="subTitle"/>
          </p:nvPr>
        </p:nvSpPr>
        <p:spPr>
          <a:xfrm>
            <a:off x="457175" y="3688250"/>
            <a:ext cx="2688300" cy="9996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Name Left">
  <p:cSld name="CUSTOM_2_3_1_2_1">
    <p:spTree>
      <p:nvGrpSpPr>
        <p:cNvPr id="1362" name="Shape 1362"/>
        <p:cNvGrpSpPr/>
        <p:nvPr/>
      </p:nvGrpSpPr>
      <p:grpSpPr>
        <a:xfrm>
          <a:off x="0" y="0"/>
          <a:ext cx="0" cy="0"/>
          <a:chOff x="0" y="0"/>
          <a:chExt cx="0" cy="0"/>
        </a:xfrm>
      </p:grpSpPr>
      <p:sp>
        <p:nvSpPr>
          <p:cNvPr id="1363" name="Google Shape;1363;p228"/>
          <p:cNvSpPr txBox="1"/>
          <p:nvPr>
            <p:ph type="title"/>
          </p:nvPr>
        </p:nvSpPr>
        <p:spPr>
          <a:xfrm>
            <a:off x="457175" y="1536250"/>
            <a:ext cx="4077000" cy="999900"/>
          </a:xfrm>
          <a:prstGeom prst="rect">
            <a:avLst/>
          </a:prstGeom>
        </p:spPr>
        <p:txBody>
          <a:bodyPr anchorCtr="0" anchor="b"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1364" name="Google Shape;1364;p228"/>
          <p:cNvGrpSpPr/>
          <p:nvPr/>
        </p:nvGrpSpPr>
        <p:grpSpPr>
          <a:xfrm>
            <a:off x="6684264" y="4527445"/>
            <a:ext cx="2002746" cy="301199"/>
            <a:chOff x="6684264" y="4386750"/>
            <a:chExt cx="2002746" cy="301199"/>
          </a:xfrm>
        </p:grpSpPr>
        <p:pic>
          <p:nvPicPr>
            <p:cNvPr id="1365" name="Google Shape;1365;p228"/>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1366" name="Google Shape;1366;p228"/>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1367" name="Google Shape;1367;p228"/>
          <p:cNvSpPr txBox="1"/>
          <p:nvPr>
            <p:ph idx="1" type="subTitle"/>
          </p:nvPr>
        </p:nvSpPr>
        <p:spPr>
          <a:xfrm>
            <a:off x="457175" y="2612550"/>
            <a:ext cx="4077000" cy="20754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Name Right">
  <p:cSld name="CUSTOM_2_3_1_2_1_1">
    <p:spTree>
      <p:nvGrpSpPr>
        <p:cNvPr id="1368" name="Shape 1368"/>
        <p:cNvGrpSpPr/>
        <p:nvPr/>
      </p:nvGrpSpPr>
      <p:grpSpPr>
        <a:xfrm>
          <a:off x="0" y="0"/>
          <a:ext cx="0" cy="0"/>
          <a:chOff x="0" y="0"/>
          <a:chExt cx="0" cy="0"/>
        </a:xfrm>
      </p:grpSpPr>
      <p:sp>
        <p:nvSpPr>
          <p:cNvPr id="1369" name="Google Shape;1369;p229"/>
          <p:cNvSpPr txBox="1"/>
          <p:nvPr>
            <p:ph type="title"/>
          </p:nvPr>
        </p:nvSpPr>
        <p:spPr>
          <a:xfrm>
            <a:off x="4610125" y="1536250"/>
            <a:ext cx="4077000" cy="999900"/>
          </a:xfrm>
          <a:prstGeom prst="rect">
            <a:avLst/>
          </a:prstGeom>
        </p:spPr>
        <p:txBody>
          <a:bodyPr anchorCtr="0" anchor="b" bIns="0" lIns="0" spcFirstLastPara="1" rIns="91425" wrap="square" tIns="0">
            <a:noAutofit/>
          </a:bodyPr>
          <a:lstStyle>
            <a:lvl1pPr lvl="0" rtl="0" algn="r">
              <a:spcBef>
                <a:spcPts val="0"/>
              </a:spcBef>
              <a:spcAft>
                <a:spcPts val="0"/>
              </a:spcAft>
              <a:buNone/>
              <a:defRPr sz="3000">
                <a:latin typeface="Google Sans"/>
                <a:ea typeface="Google Sans"/>
                <a:cs typeface="Google Sans"/>
                <a:sym typeface="Google Sans"/>
              </a:defRPr>
            </a:lvl1pPr>
            <a:lvl2pPr lvl="1" rtl="0" algn="r">
              <a:spcBef>
                <a:spcPts val="0"/>
              </a:spcBef>
              <a:spcAft>
                <a:spcPts val="0"/>
              </a:spcAft>
              <a:buNone/>
              <a:defRPr sz="3000">
                <a:latin typeface="Google Sans"/>
                <a:ea typeface="Google Sans"/>
                <a:cs typeface="Google Sans"/>
                <a:sym typeface="Google Sans"/>
              </a:defRPr>
            </a:lvl2pPr>
            <a:lvl3pPr lvl="2" rtl="0" algn="r">
              <a:spcBef>
                <a:spcPts val="0"/>
              </a:spcBef>
              <a:spcAft>
                <a:spcPts val="0"/>
              </a:spcAft>
              <a:buNone/>
              <a:defRPr sz="3000">
                <a:latin typeface="Google Sans"/>
                <a:ea typeface="Google Sans"/>
                <a:cs typeface="Google Sans"/>
                <a:sym typeface="Google Sans"/>
              </a:defRPr>
            </a:lvl3pPr>
            <a:lvl4pPr lvl="3" rtl="0" algn="r">
              <a:spcBef>
                <a:spcPts val="0"/>
              </a:spcBef>
              <a:spcAft>
                <a:spcPts val="0"/>
              </a:spcAft>
              <a:buNone/>
              <a:defRPr sz="3000">
                <a:latin typeface="Google Sans"/>
                <a:ea typeface="Google Sans"/>
                <a:cs typeface="Google Sans"/>
                <a:sym typeface="Google Sans"/>
              </a:defRPr>
            </a:lvl4pPr>
            <a:lvl5pPr lvl="4" rtl="0" algn="r">
              <a:spcBef>
                <a:spcPts val="0"/>
              </a:spcBef>
              <a:spcAft>
                <a:spcPts val="0"/>
              </a:spcAft>
              <a:buNone/>
              <a:defRPr sz="3000">
                <a:latin typeface="Google Sans"/>
                <a:ea typeface="Google Sans"/>
                <a:cs typeface="Google Sans"/>
                <a:sym typeface="Google Sans"/>
              </a:defRPr>
            </a:lvl5pPr>
            <a:lvl6pPr lvl="5" rtl="0" algn="r">
              <a:spcBef>
                <a:spcPts val="0"/>
              </a:spcBef>
              <a:spcAft>
                <a:spcPts val="0"/>
              </a:spcAft>
              <a:buNone/>
              <a:defRPr sz="3000">
                <a:latin typeface="Google Sans"/>
                <a:ea typeface="Google Sans"/>
                <a:cs typeface="Google Sans"/>
                <a:sym typeface="Google Sans"/>
              </a:defRPr>
            </a:lvl6pPr>
            <a:lvl7pPr lvl="6" rtl="0" algn="r">
              <a:spcBef>
                <a:spcPts val="0"/>
              </a:spcBef>
              <a:spcAft>
                <a:spcPts val="0"/>
              </a:spcAft>
              <a:buNone/>
              <a:defRPr sz="3000">
                <a:latin typeface="Google Sans"/>
                <a:ea typeface="Google Sans"/>
                <a:cs typeface="Google Sans"/>
                <a:sym typeface="Google Sans"/>
              </a:defRPr>
            </a:lvl7pPr>
            <a:lvl8pPr lvl="7" rtl="0" algn="r">
              <a:spcBef>
                <a:spcPts val="0"/>
              </a:spcBef>
              <a:spcAft>
                <a:spcPts val="0"/>
              </a:spcAft>
              <a:buNone/>
              <a:defRPr sz="3000">
                <a:latin typeface="Google Sans"/>
                <a:ea typeface="Google Sans"/>
                <a:cs typeface="Google Sans"/>
                <a:sym typeface="Google Sans"/>
              </a:defRPr>
            </a:lvl8pPr>
            <a:lvl9pPr lvl="8" rtl="0" algn="r">
              <a:spcBef>
                <a:spcPts val="0"/>
              </a:spcBef>
              <a:spcAft>
                <a:spcPts val="0"/>
              </a:spcAft>
              <a:buNone/>
              <a:defRPr sz="3000">
                <a:latin typeface="Google Sans"/>
                <a:ea typeface="Google Sans"/>
                <a:cs typeface="Google Sans"/>
                <a:sym typeface="Google Sans"/>
              </a:defRPr>
            </a:lvl9pPr>
          </a:lstStyle>
          <a:p/>
        </p:txBody>
      </p:sp>
      <p:grpSp>
        <p:nvGrpSpPr>
          <p:cNvPr id="1370" name="Google Shape;1370;p229"/>
          <p:cNvGrpSpPr/>
          <p:nvPr/>
        </p:nvGrpSpPr>
        <p:grpSpPr>
          <a:xfrm>
            <a:off x="6684264" y="4527445"/>
            <a:ext cx="2002746" cy="301199"/>
            <a:chOff x="6684264" y="4386750"/>
            <a:chExt cx="2002746" cy="301199"/>
          </a:xfrm>
        </p:grpSpPr>
        <p:pic>
          <p:nvPicPr>
            <p:cNvPr id="1371" name="Google Shape;1371;p229"/>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1372" name="Google Shape;1372;p229"/>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1373" name="Google Shape;1373;p229"/>
          <p:cNvSpPr txBox="1"/>
          <p:nvPr>
            <p:ph idx="1" type="subTitle"/>
          </p:nvPr>
        </p:nvSpPr>
        <p:spPr>
          <a:xfrm>
            <a:off x="4609775" y="2612550"/>
            <a:ext cx="4077000" cy="999600"/>
          </a:xfrm>
          <a:prstGeom prst="rect">
            <a:avLst/>
          </a:prstGeom>
        </p:spPr>
        <p:txBody>
          <a:bodyPr anchorCtr="0" anchor="t" bIns="0" lIns="0" spcFirstLastPara="1" rIns="91425" wrap="square" tIns="0">
            <a:noAutofit/>
          </a:bodyPr>
          <a:lstStyle>
            <a:lvl1pPr lvl="0" rtl="0" algn="r">
              <a:lnSpc>
                <a:spcPct val="115000"/>
              </a:lnSpc>
              <a:spcBef>
                <a:spcPts val="0"/>
              </a:spcBef>
              <a:spcAft>
                <a:spcPts val="0"/>
              </a:spcAft>
              <a:buNone/>
              <a:defRPr/>
            </a:lvl1pPr>
            <a:lvl2pPr lvl="1" rtl="0" algn="r">
              <a:lnSpc>
                <a:spcPct val="115000"/>
              </a:lnSpc>
              <a:spcBef>
                <a:spcPts val="0"/>
              </a:spcBef>
              <a:spcAft>
                <a:spcPts val="0"/>
              </a:spcAft>
              <a:buNone/>
              <a:defRPr/>
            </a:lvl2pPr>
            <a:lvl3pPr lvl="2" rtl="0" algn="r">
              <a:lnSpc>
                <a:spcPct val="115000"/>
              </a:lnSpc>
              <a:spcBef>
                <a:spcPts val="0"/>
              </a:spcBef>
              <a:spcAft>
                <a:spcPts val="0"/>
              </a:spcAft>
              <a:buNone/>
              <a:defRPr/>
            </a:lvl3pPr>
            <a:lvl4pPr lvl="3" rtl="0" algn="r">
              <a:lnSpc>
                <a:spcPct val="115000"/>
              </a:lnSpc>
              <a:spcBef>
                <a:spcPts val="0"/>
              </a:spcBef>
              <a:spcAft>
                <a:spcPts val="0"/>
              </a:spcAft>
              <a:buNone/>
              <a:defRPr/>
            </a:lvl4pPr>
            <a:lvl5pPr lvl="4" rtl="0" algn="r">
              <a:lnSpc>
                <a:spcPct val="115000"/>
              </a:lnSpc>
              <a:spcBef>
                <a:spcPts val="0"/>
              </a:spcBef>
              <a:spcAft>
                <a:spcPts val="0"/>
              </a:spcAft>
              <a:buNone/>
              <a:defRPr/>
            </a:lvl5pPr>
            <a:lvl6pPr lvl="5" rtl="0" algn="r">
              <a:lnSpc>
                <a:spcPct val="115000"/>
              </a:lnSpc>
              <a:spcBef>
                <a:spcPts val="0"/>
              </a:spcBef>
              <a:spcAft>
                <a:spcPts val="0"/>
              </a:spcAft>
              <a:buNone/>
              <a:defRPr/>
            </a:lvl6pPr>
            <a:lvl7pPr lvl="6" rtl="0" algn="r">
              <a:lnSpc>
                <a:spcPct val="115000"/>
              </a:lnSpc>
              <a:spcBef>
                <a:spcPts val="0"/>
              </a:spcBef>
              <a:spcAft>
                <a:spcPts val="0"/>
              </a:spcAft>
              <a:buNone/>
              <a:defRPr/>
            </a:lvl7pPr>
            <a:lvl8pPr lvl="7" rtl="0" algn="r">
              <a:lnSpc>
                <a:spcPct val="115000"/>
              </a:lnSpc>
              <a:spcBef>
                <a:spcPts val="0"/>
              </a:spcBef>
              <a:spcAft>
                <a:spcPts val="0"/>
              </a:spcAft>
              <a:buNone/>
              <a:defRPr/>
            </a:lvl8pPr>
            <a:lvl9pPr lvl="8" rtl="0" algn="r">
              <a:lnSpc>
                <a:spcPct val="115000"/>
              </a:lnSpc>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_1">
    <p:spTree>
      <p:nvGrpSpPr>
        <p:cNvPr id="140" name="Shape 140"/>
        <p:cNvGrpSpPr/>
        <p:nvPr/>
      </p:nvGrpSpPr>
      <p:grpSpPr>
        <a:xfrm>
          <a:off x="0" y="0"/>
          <a:ext cx="0" cy="0"/>
          <a:chOff x="0" y="0"/>
          <a:chExt cx="0" cy="0"/>
        </a:xfrm>
      </p:grpSpPr>
      <p:grpSp>
        <p:nvGrpSpPr>
          <p:cNvPr id="141" name="Google Shape;141;p24"/>
          <p:cNvGrpSpPr/>
          <p:nvPr/>
        </p:nvGrpSpPr>
        <p:grpSpPr>
          <a:xfrm>
            <a:off x="409957" y="4433682"/>
            <a:ext cx="2143330" cy="562473"/>
            <a:chOff x="831227" y="1197994"/>
            <a:chExt cx="2449800" cy="642900"/>
          </a:xfrm>
        </p:grpSpPr>
        <p:grpSp>
          <p:nvGrpSpPr>
            <p:cNvPr id="142" name="Google Shape;142;p24"/>
            <p:cNvGrpSpPr/>
            <p:nvPr/>
          </p:nvGrpSpPr>
          <p:grpSpPr>
            <a:xfrm>
              <a:off x="1045677" y="1364131"/>
              <a:ext cx="2028965" cy="317954"/>
              <a:chOff x="1045677" y="1364131"/>
              <a:chExt cx="2028965" cy="317954"/>
            </a:xfrm>
          </p:grpSpPr>
          <p:grpSp>
            <p:nvGrpSpPr>
              <p:cNvPr id="143" name="Google Shape;143;p24"/>
              <p:cNvGrpSpPr/>
              <p:nvPr/>
            </p:nvGrpSpPr>
            <p:grpSpPr>
              <a:xfrm>
                <a:off x="1045677" y="1364131"/>
                <a:ext cx="376033" cy="302438"/>
                <a:chOff x="1045677" y="1364131"/>
                <a:chExt cx="376033" cy="302438"/>
              </a:xfrm>
            </p:grpSpPr>
            <p:sp>
              <p:nvSpPr>
                <p:cNvPr id="144" name="Google Shape;144;p2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24"/>
              <p:cNvGrpSpPr/>
              <p:nvPr/>
            </p:nvGrpSpPr>
            <p:grpSpPr>
              <a:xfrm>
                <a:off x="1532346" y="1409239"/>
                <a:ext cx="1542296" cy="272846"/>
                <a:chOff x="1532346" y="1409239"/>
                <a:chExt cx="1542296" cy="272846"/>
              </a:xfrm>
            </p:grpSpPr>
            <p:sp>
              <p:nvSpPr>
                <p:cNvPr id="149" name="Google Shape;149;p2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24"/>
                <p:cNvGrpSpPr/>
                <p:nvPr/>
              </p:nvGrpSpPr>
              <p:grpSpPr>
                <a:xfrm>
                  <a:off x="2430564" y="1427610"/>
                  <a:ext cx="644078" cy="193336"/>
                  <a:chOff x="2430564" y="1427610"/>
                  <a:chExt cx="644078" cy="193336"/>
                </a:xfrm>
              </p:grpSpPr>
              <p:sp>
                <p:nvSpPr>
                  <p:cNvPr id="151" name="Google Shape;151;p2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6" name="Google Shape;156;p2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24"/>
          <p:cNvSpPr txBox="1"/>
          <p:nvPr>
            <p:ph type="title"/>
          </p:nvPr>
        </p:nvSpPr>
        <p:spPr>
          <a:xfrm>
            <a:off x="685800" y="1485900"/>
            <a:ext cx="5366400" cy="1943100"/>
          </a:xfrm>
          <a:prstGeom prst="rect">
            <a:avLst/>
          </a:prstGeom>
        </p:spPr>
        <p:txBody>
          <a:bodyPr anchorCtr="0" anchor="t" bIns="0" lIns="0" spcFirstLastPara="1" rIns="91425" wrap="square" tIns="0">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p:cSld name="CUSTOM_2_3_1_2_2">
    <p:spTree>
      <p:nvGrpSpPr>
        <p:cNvPr id="1374" name="Shape 1374"/>
        <p:cNvGrpSpPr/>
        <p:nvPr/>
      </p:nvGrpSpPr>
      <p:grpSpPr>
        <a:xfrm>
          <a:off x="0" y="0"/>
          <a:ext cx="0" cy="0"/>
          <a:chOff x="0" y="0"/>
          <a:chExt cx="0" cy="0"/>
        </a:xfrm>
      </p:grpSpPr>
      <p:sp>
        <p:nvSpPr>
          <p:cNvPr id="1375" name="Google Shape;1375;p230"/>
          <p:cNvSpPr txBox="1"/>
          <p:nvPr>
            <p:ph type="title"/>
          </p:nvPr>
        </p:nvSpPr>
        <p:spPr>
          <a:xfrm>
            <a:off x="457175" y="1536250"/>
            <a:ext cx="2688300" cy="999900"/>
          </a:xfrm>
          <a:prstGeom prst="rect">
            <a:avLst/>
          </a:prstGeom>
        </p:spPr>
        <p:txBody>
          <a:bodyPr anchorCtr="0" anchor="b"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1376" name="Google Shape;1376;p230"/>
          <p:cNvGrpSpPr/>
          <p:nvPr/>
        </p:nvGrpSpPr>
        <p:grpSpPr>
          <a:xfrm>
            <a:off x="6684264" y="4527445"/>
            <a:ext cx="2002746" cy="301199"/>
            <a:chOff x="6684264" y="4386750"/>
            <a:chExt cx="2002746" cy="301199"/>
          </a:xfrm>
        </p:grpSpPr>
        <p:pic>
          <p:nvPicPr>
            <p:cNvPr id="1377" name="Google Shape;1377;p230"/>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1378" name="Google Shape;1378;p230"/>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1379" name="Google Shape;1379;p230"/>
          <p:cNvSpPr txBox="1"/>
          <p:nvPr>
            <p:ph idx="1" type="subTitle"/>
          </p:nvPr>
        </p:nvSpPr>
        <p:spPr>
          <a:xfrm>
            <a:off x="457175" y="2612550"/>
            <a:ext cx="2688300" cy="20754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1380" name="Shape 1380"/>
        <p:cNvGrpSpPr/>
        <p:nvPr/>
      </p:nvGrpSpPr>
      <p:grpSpPr>
        <a:xfrm>
          <a:off x="0" y="0"/>
          <a:ext cx="0" cy="0"/>
          <a:chOff x="0" y="0"/>
          <a:chExt cx="0" cy="0"/>
        </a:xfrm>
      </p:grpSpPr>
      <p:sp>
        <p:nvSpPr>
          <p:cNvPr id="1381" name="Google Shape;1381;p231"/>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82" name="Google Shape;1382;p231"/>
          <p:cNvSpPr txBox="1"/>
          <p:nvPr>
            <p:ph type="title"/>
          </p:nvPr>
        </p:nvSpPr>
        <p:spPr>
          <a:xfrm>
            <a:off x="457175" y="460250"/>
            <a:ext cx="5459100" cy="999900"/>
          </a:xfrm>
          <a:prstGeom prst="rect">
            <a:avLst/>
          </a:prstGeom>
        </p:spPr>
        <p:txBody>
          <a:bodyPr anchorCtr="0" anchor="t"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1383" name="Google Shape;1383;p231"/>
          <p:cNvGrpSpPr/>
          <p:nvPr/>
        </p:nvGrpSpPr>
        <p:grpSpPr>
          <a:xfrm>
            <a:off x="6684264" y="4527445"/>
            <a:ext cx="2002746" cy="301199"/>
            <a:chOff x="6684264" y="4386750"/>
            <a:chExt cx="2002746" cy="301199"/>
          </a:xfrm>
        </p:grpSpPr>
        <p:pic>
          <p:nvPicPr>
            <p:cNvPr id="1384" name="Google Shape;1384;p231"/>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1385" name="Google Shape;1385;p231"/>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1386" name="Google Shape;1386;p231"/>
          <p:cNvSpPr txBox="1"/>
          <p:nvPr>
            <p:ph idx="2" type="body"/>
          </p:nvPr>
        </p:nvSpPr>
        <p:spPr>
          <a:xfrm>
            <a:off x="3227850"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87" name="Google Shape;1387;p231"/>
          <p:cNvSpPr txBox="1"/>
          <p:nvPr>
            <p:ph idx="3" type="body"/>
          </p:nvPr>
        </p:nvSpPr>
        <p:spPr>
          <a:xfrm>
            <a:off x="5998525"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1388" name="Shape 1388"/>
        <p:cNvGrpSpPr/>
        <p:nvPr/>
      </p:nvGrpSpPr>
      <p:grpSpPr>
        <a:xfrm>
          <a:off x="0" y="0"/>
          <a:ext cx="0" cy="0"/>
          <a:chOff x="0" y="0"/>
          <a:chExt cx="0" cy="0"/>
        </a:xfrm>
      </p:grpSpPr>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9" name="Shape 1389"/>
        <p:cNvGrpSpPr/>
        <p:nvPr/>
      </p:nvGrpSpPr>
      <p:grpSpPr>
        <a:xfrm>
          <a:off x="0" y="0"/>
          <a:ext cx="0" cy="0"/>
          <a:chOff x="0" y="0"/>
          <a:chExt cx="0" cy="0"/>
        </a:xfrm>
      </p:grpSpPr>
      <p:sp>
        <p:nvSpPr>
          <p:cNvPr id="1390" name="Google Shape;1390;p233"/>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91" name="Google Shape;1391;p233"/>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392" name="Google Shape;1392;p2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2_1_1_3">
    <p:spTree>
      <p:nvGrpSpPr>
        <p:cNvPr id="1393" name="Shape 1393"/>
        <p:cNvGrpSpPr/>
        <p:nvPr/>
      </p:nvGrpSpPr>
      <p:grpSpPr>
        <a:xfrm>
          <a:off x="0" y="0"/>
          <a:ext cx="0" cy="0"/>
          <a:chOff x="0" y="0"/>
          <a:chExt cx="0" cy="0"/>
        </a:xfrm>
      </p:grpSpPr>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spTree>
      <p:nvGrpSpPr>
        <p:cNvPr id="1394" name="Shape 1394"/>
        <p:cNvGrpSpPr/>
        <p:nvPr/>
      </p:nvGrpSpPr>
      <p:grpSpPr>
        <a:xfrm>
          <a:off x="0" y="0"/>
          <a:ext cx="0" cy="0"/>
          <a:chOff x="0" y="0"/>
          <a:chExt cx="0" cy="0"/>
        </a:xfrm>
      </p:grpSpPr>
      <p:sp>
        <p:nvSpPr>
          <p:cNvPr id="1395" name="Google Shape;1395;p2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396" name="Google Shape;1396;p235"/>
          <p:cNvPicPr preferRelativeResize="0"/>
          <p:nvPr/>
        </p:nvPicPr>
        <p:blipFill>
          <a:blip r:embed="rId2">
            <a:alphaModFix/>
          </a:blip>
          <a:stretch>
            <a:fillRect/>
          </a:stretch>
        </p:blipFill>
        <p:spPr>
          <a:xfrm>
            <a:off x="185225" y="4613650"/>
            <a:ext cx="363951" cy="356250"/>
          </a:xfrm>
          <a:prstGeom prst="rect">
            <a:avLst/>
          </a:prstGeom>
          <a:noFill/>
          <a:ln>
            <a:noFill/>
          </a:ln>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nnn">
  <p:cSld name="CUSTOM_2_3_3">
    <p:spTree>
      <p:nvGrpSpPr>
        <p:cNvPr id="1397" name="Shape 1397"/>
        <p:cNvGrpSpPr/>
        <p:nvPr/>
      </p:nvGrpSpPr>
      <p:grpSpPr>
        <a:xfrm>
          <a:off x="0" y="0"/>
          <a:ext cx="0" cy="0"/>
          <a:chOff x="0" y="0"/>
          <a:chExt cx="0" cy="0"/>
        </a:xfrm>
      </p:grpSpPr>
      <p:sp>
        <p:nvSpPr>
          <p:cNvPr id="1398" name="Google Shape;1398;p236"/>
          <p:cNvSpPr txBox="1"/>
          <p:nvPr>
            <p:ph type="title"/>
          </p:nvPr>
        </p:nvSpPr>
        <p:spPr>
          <a:xfrm>
            <a:off x="457175" y="460250"/>
            <a:ext cx="4077000" cy="421500"/>
          </a:xfrm>
          <a:prstGeom prst="rect">
            <a:avLst/>
          </a:prstGeom>
        </p:spPr>
        <p:txBody>
          <a:bodyPr anchorCtr="0" anchor="t" bIns="0" lIns="0" spcFirstLastPara="1" rIns="91425" wrap="square" tIns="0">
            <a:noAutofit/>
          </a:bodyPr>
          <a:lstStyle>
            <a:lvl1pPr lvl="0" rtl="0">
              <a:spcBef>
                <a:spcPts val="0"/>
              </a:spcBef>
              <a:spcAft>
                <a:spcPts val="0"/>
              </a:spcAft>
              <a:buNone/>
              <a:defRPr b="0" sz="1800">
                <a:latin typeface="Google Sans Medium"/>
                <a:ea typeface="Google Sans Medium"/>
                <a:cs typeface="Google Sans Medium"/>
                <a:sym typeface="Google Sans Medium"/>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1399" name="Google Shape;1399;p23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400" name="Google Shape;1400;p23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02" name="Shape 140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_2_1">
    <p:spTree>
      <p:nvGrpSpPr>
        <p:cNvPr id="158" name="Shape 158"/>
        <p:cNvGrpSpPr/>
        <p:nvPr/>
      </p:nvGrpSpPr>
      <p:grpSpPr>
        <a:xfrm>
          <a:off x="0" y="0"/>
          <a:ext cx="0" cy="0"/>
          <a:chOff x="0" y="0"/>
          <a:chExt cx="0" cy="0"/>
        </a:xfrm>
      </p:grpSpPr>
      <p:sp>
        <p:nvSpPr>
          <p:cNvPr id="159" name="Google Shape;159;p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60" name="Shape 160"/>
        <p:cNvGrpSpPr/>
        <p:nvPr/>
      </p:nvGrpSpPr>
      <p:grpSpPr>
        <a:xfrm>
          <a:off x="0" y="0"/>
          <a:ext cx="0" cy="0"/>
          <a:chOff x="0" y="0"/>
          <a:chExt cx="0" cy="0"/>
        </a:xfrm>
      </p:grpSpPr>
      <p:sp>
        <p:nvSpPr>
          <p:cNvPr id="161" name="Google Shape;161;p26"/>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6">
  <p:cSld name="CUSTOM_2_3_8">
    <p:spTree>
      <p:nvGrpSpPr>
        <p:cNvPr id="162" name="Shape 162"/>
        <p:cNvGrpSpPr/>
        <p:nvPr/>
      </p:nvGrpSpPr>
      <p:grpSpPr>
        <a:xfrm>
          <a:off x="0" y="0"/>
          <a:ext cx="0" cy="0"/>
          <a:chOff x="0" y="0"/>
          <a:chExt cx="0" cy="0"/>
        </a:xfrm>
      </p:grpSpPr>
      <p:sp>
        <p:nvSpPr>
          <p:cNvPr id="163" name="Google Shape;163;p27"/>
          <p:cNvSpPr txBox="1"/>
          <p:nvPr>
            <p:ph type="title"/>
          </p:nvPr>
        </p:nvSpPr>
        <p:spPr>
          <a:xfrm>
            <a:off x="761950" y="8095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7"/>
          <p:cNvSpPr txBox="1"/>
          <p:nvPr>
            <p:ph idx="1" type="body"/>
          </p:nvPr>
        </p:nvSpPr>
        <p:spPr>
          <a:xfrm>
            <a:off x="762025" y="1514225"/>
            <a:ext cx="50802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grpSp>
        <p:nvGrpSpPr>
          <p:cNvPr id="165" name="Google Shape;165;p27"/>
          <p:cNvGrpSpPr/>
          <p:nvPr/>
        </p:nvGrpSpPr>
        <p:grpSpPr>
          <a:xfrm>
            <a:off x="614120" y="4568626"/>
            <a:ext cx="1565658" cy="245350"/>
            <a:chOff x="614120" y="4568626"/>
            <a:chExt cx="1565658" cy="245350"/>
          </a:xfrm>
        </p:grpSpPr>
        <p:grpSp>
          <p:nvGrpSpPr>
            <p:cNvPr id="166" name="Google Shape;166;p27"/>
            <p:cNvGrpSpPr/>
            <p:nvPr/>
          </p:nvGrpSpPr>
          <p:grpSpPr>
            <a:xfrm>
              <a:off x="614120" y="4568626"/>
              <a:ext cx="290167" cy="233377"/>
              <a:chOff x="614120" y="4568626"/>
              <a:chExt cx="290167" cy="233377"/>
            </a:xfrm>
          </p:grpSpPr>
          <p:sp>
            <p:nvSpPr>
              <p:cNvPr id="167" name="Google Shape;167;p2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27"/>
            <p:cNvGrpSpPr/>
            <p:nvPr/>
          </p:nvGrpSpPr>
          <p:grpSpPr>
            <a:xfrm>
              <a:off x="989660" y="4603434"/>
              <a:ext cx="1190118" cy="210542"/>
              <a:chOff x="989660" y="4603434"/>
              <a:chExt cx="1190118" cy="210542"/>
            </a:xfrm>
          </p:grpSpPr>
          <p:sp>
            <p:nvSpPr>
              <p:cNvPr id="172" name="Google Shape;172;p2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27"/>
              <p:cNvGrpSpPr/>
              <p:nvPr/>
            </p:nvGrpSpPr>
            <p:grpSpPr>
              <a:xfrm>
                <a:off x="1682774" y="4617610"/>
                <a:ext cx="497005" cy="149188"/>
                <a:chOff x="1682774" y="4617610"/>
                <a:chExt cx="497005" cy="149188"/>
              </a:xfrm>
            </p:grpSpPr>
            <p:sp>
              <p:nvSpPr>
                <p:cNvPr id="174" name="Google Shape;174;p2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9" name="Google Shape;179;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 name="Shape 180"/>
        <p:cNvGrpSpPr/>
        <p:nvPr/>
      </p:nvGrpSpPr>
      <p:grpSpPr>
        <a:xfrm>
          <a:off x="0" y="0"/>
          <a:ext cx="0" cy="0"/>
          <a:chOff x="0" y="0"/>
          <a:chExt cx="0" cy="0"/>
        </a:xfrm>
      </p:grpSpPr>
      <p:sp>
        <p:nvSpPr>
          <p:cNvPr id="181" name="Google Shape;181;p28"/>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2" name="Google Shape;182;p28"/>
          <p:cNvSpPr txBox="1"/>
          <p:nvPr>
            <p:ph idx="1" type="body"/>
          </p:nvPr>
        </p:nvSpPr>
        <p:spPr>
          <a:xfrm>
            <a:off x="180900" y="1143700"/>
            <a:ext cx="4122600" cy="34164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3" name="Google Shape;183;p28"/>
          <p:cNvSpPr txBox="1"/>
          <p:nvPr>
            <p:ph idx="2" type="body"/>
          </p:nvPr>
        </p:nvSpPr>
        <p:spPr>
          <a:xfrm>
            <a:off x="4840395" y="1143700"/>
            <a:ext cx="4122600" cy="34164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28"/>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185" name="Google Shape;185;p28"/>
          <p:cNvGrpSpPr/>
          <p:nvPr/>
        </p:nvGrpSpPr>
        <p:grpSpPr>
          <a:xfrm>
            <a:off x="614120" y="4568626"/>
            <a:ext cx="1565658" cy="245350"/>
            <a:chOff x="614120" y="4568626"/>
            <a:chExt cx="1565658" cy="245350"/>
          </a:xfrm>
        </p:grpSpPr>
        <p:grpSp>
          <p:nvGrpSpPr>
            <p:cNvPr id="186" name="Google Shape;186;p28"/>
            <p:cNvGrpSpPr/>
            <p:nvPr/>
          </p:nvGrpSpPr>
          <p:grpSpPr>
            <a:xfrm>
              <a:off x="614120" y="4568626"/>
              <a:ext cx="290167" cy="233377"/>
              <a:chOff x="614120" y="4568626"/>
              <a:chExt cx="290167" cy="233377"/>
            </a:xfrm>
          </p:grpSpPr>
          <p:sp>
            <p:nvSpPr>
              <p:cNvPr id="187" name="Google Shape;187;p2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28"/>
            <p:cNvGrpSpPr/>
            <p:nvPr/>
          </p:nvGrpSpPr>
          <p:grpSpPr>
            <a:xfrm>
              <a:off x="989660" y="4603434"/>
              <a:ext cx="1190118" cy="210542"/>
              <a:chOff x="989660" y="4603434"/>
              <a:chExt cx="1190118" cy="210542"/>
            </a:xfrm>
          </p:grpSpPr>
          <p:sp>
            <p:nvSpPr>
              <p:cNvPr id="192" name="Google Shape;192;p2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28"/>
              <p:cNvGrpSpPr/>
              <p:nvPr/>
            </p:nvGrpSpPr>
            <p:grpSpPr>
              <a:xfrm>
                <a:off x="1682774" y="4617610"/>
                <a:ext cx="497005" cy="149188"/>
                <a:chOff x="1682774" y="4617610"/>
                <a:chExt cx="497005" cy="149188"/>
              </a:xfrm>
            </p:grpSpPr>
            <p:sp>
              <p:nvSpPr>
                <p:cNvPr id="194" name="Google Shape;194;p2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1">
  <p:cSld name="CUSTOM_2_3_1_2">
    <p:spTree>
      <p:nvGrpSpPr>
        <p:cNvPr id="199" name="Shape 199"/>
        <p:cNvGrpSpPr/>
        <p:nvPr/>
      </p:nvGrpSpPr>
      <p:grpSpPr>
        <a:xfrm>
          <a:off x="0" y="0"/>
          <a:ext cx="0" cy="0"/>
          <a:chOff x="0" y="0"/>
          <a:chExt cx="0" cy="0"/>
        </a:xfrm>
      </p:grpSpPr>
      <p:sp>
        <p:nvSpPr>
          <p:cNvPr id="200" name="Google Shape;200;p29"/>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1" name="Google Shape;201;p29"/>
          <p:cNvGrpSpPr/>
          <p:nvPr/>
        </p:nvGrpSpPr>
        <p:grpSpPr>
          <a:xfrm>
            <a:off x="614120" y="4568626"/>
            <a:ext cx="1565658" cy="245350"/>
            <a:chOff x="614120" y="4568626"/>
            <a:chExt cx="1565658" cy="245350"/>
          </a:xfrm>
        </p:grpSpPr>
        <p:grpSp>
          <p:nvGrpSpPr>
            <p:cNvPr id="202" name="Google Shape;202;p29"/>
            <p:cNvGrpSpPr/>
            <p:nvPr/>
          </p:nvGrpSpPr>
          <p:grpSpPr>
            <a:xfrm>
              <a:off x="614120" y="4568626"/>
              <a:ext cx="290167" cy="233377"/>
              <a:chOff x="614120" y="4568626"/>
              <a:chExt cx="290167" cy="233377"/>
            </a:xfrm>
          </p:grpSpPr>
          <p:sp>
            <p:nvSpPr>
              <p:cNvPr id="203" name="Google Shape;203;p2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9"/>
            <p:cNvGrpSpPr/>
            <p:nvPr/>
          </p:nvGrpSpPr>
          <p:grpSpPr>
            <a:xfrm>
              <a:off x="989660" y="4603434"/>
              <a:ext cx="1190118" cy="210542"/>
              <a:chOff x="989660" y="4603434"/>
              <a:chExt cx="1190118" cy="210542"/>
            </a:xfrm>
          </p:grpSpPr>
          <p:sp>
            <p:nvSpPr>
              <p:cNvPr id="208" name="Google Shape;208;p2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29"/>
              <p:cNvGrpSpPr/>
              <p:nvPr/>
            </p:nvGrpSpPr>
            <p:grpSpPr>
              <a:xfrm>
                <a:off x="1682774" y="4617610"/>
                <a:ext cx="497005" cy="149188"/>
                <a:chOff x="1682774" y="4617610"/>
                <a:chExt cx="497005" cy="149188"/>
              </a:xfrm>
            </p:grpSpPr>
            <p:sp>
              <p:nvSpPr>
                <p:cNvPr id="210" name="Google Shape;210;p2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2">
  <p:cSld name="CUSTOM_2_3_1_3">
    <p:spTree>
      <p:nvGrpSpPr>
        <p:cNvPr id="215" name="Shape 215"/>
        <p:cNvGrpSpPr/>
        <p:nvPr/>
      </p:nvGrpSpPr>
      <p:grpSpPr>
        <a:xfrm>
          <a:off x="0" y="0"/>
          <a:ext cx="0" cy="0"/>
          <a:chOff x="0" y="0"/>
          <a:chExt cx="0" cy="0"/>
        </a:xfrm>
      </p:grpSpPr>
      <p:sp>
        <p:nvSpPr>
          <p:cNvPr id="216" name="Google Shape;216;p30"/>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7" name="Google Shape;217;p30"/>
          <p:cNvGrpSpPr/>
          <p:nvPr/>
        </p:nvGrpSpPr>
        <p:grpSpPr>
          <a:xfrm>
            <a:off x="614120" y="4568626"/>
            <a:ext cx="1565658" cy="245350"/>
            <a:chOff x="614120" y="4568626"/>
            <a:chExt cx="1565658" cy="245350"/>
          </a:xfrm>
        </p:grpSpPr>
        <p:grpSp>
          <p:nvGrpSpPr>
            <p:cNvPr id="218" name="Google Shape;218;p30"/>
            <p:cNvGrpSpPr/>
            <p:nvPr/>
          </p:nvGrpSpPr>
          <p:grpSpPr>
            <a:xfrm>
              <a:off x="614120" y="4568626"/>
              <a:ext cx="290167" cy="233377"/>
              <a:chOff x="614120" y="4568626"/>
              <a:chExt cx="290167" cy="233377"/>
            </a:xfrm>
          </p:grpSpPr>
          <p:sp>
            <p:nvSpPr>
              <p:cNvPr id="219" name="Google Shape;219;p3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30"/>
            <p:cNvGrpSpPr/>
            <p:nvPr/>
          </p:nvGrpSpPr>
          <p:grpSpPr>
            <a:xfrm>
              <a:off x="989660" y="4603434"/>
              <a:ext cx="1190118" cy="210542"/>
              <a:chOff x="989660" y="4603434"/>
              <a:chExt cx="1190118" cy="210542"/>
            </a:xfrm>
          </p:grpSpPr>
          <p:sp>
            <p:nvSpPr>
              <p:cNvPr id="224" name="Google Shape;224;p3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30"/>
              <p:cNvGrpSpPr/>
              <p:nvPr/>
            </p:nvGrpSpPr>
            <p:grpSpPr>
              <a:xfrm>
                <a:off x="1682774" y="4617610"/>
                <a:ext cx="497005" cy="149188"/>
                <a:chOff x="1682774" y="4617610"/>
                <a:chExt cx="497005" cy="149188"/>
              </a:xfrm>
            </p:grpSpPr>
            <p:sp>
              <p:nvSpPr>
                <p:cNvPr id="226" name="Google Shape;226;p3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p:cSld name="CUSTOM_2_3_1_2_1">
    <p:spTree>
      <p:nvGrpSpPr>
        <p:cNvPr id="231" name="Shape 231"/>
        <p:cNvGrpSpPr/>
        <p:nvPr/>
      </p:nvGrpSpPr>
      <p:grpSpPr>
        <a:xfrm>
          <a:off x="0" y="0"/>
          <a:ext cx="0" cy="0"/>
          <a:chOff x="0" y="0"/>
          <a:chExt cx="0" cy="0"/>
        </a:xfrm>
      </p:grpSpPr>
      <p:sp>
        <p:nvSpPr>
          <p:cNvPr id="232" name="Google Shape;232;p31"/>
          <p:cNvSpPr txBox="1"/>
          <p:nvPr>
            <p:ph type="title"/>
          </p:nvPr>
        </p:nvSpPr>
        <p:spPr>
          <a:xfrm>
            <a:off x="457175" y="1536250"/>
            <a:ext cx="2688300" cy="999900"/>
          </a:xfrm>
          <a:prstGeom prst="rect">
            <a:avLst/>
          </a:prstGeom>
        </p:spPr>
        <p:txBody>
          <a:bodyPr anchorCtr="0" anchor="b" bIns="0" lIns="0" spcFirstLastPara="1" rIns="91425"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233" name="Google Shape;233;p31"/>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234" name="Google Shape;234;p31"/>
          <p:cNvSpPr txBox="1"/>
          <p:nvPr>
            <p:ph idx="1" type="subTitle"/>
          </p:nvPr>
        </p:nvSpPr>
        <p:spPr>
          <a:xfrm>
            <a:off x="457175" y="2612550"/>
            <a:ext cx="2688300" cy="20754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8" name="Shape 18"/>
        <p:cNvGrpSpPr/>
        <p:nvPr/>
      </p:nvGrpSpPr>
      <p:grpSpPr>
        <a:xfrm>
          <a:off x="0" y="0"/>
          <a:ext cx="0" cy="0"/>
          <a:chOff x="0" y="0"/>
          <a:chExt cx="0" cy="0"/>
        </a:xfrm>
      </p:grpSpPr>
      <p:sp>
        <p:nvSpPr>
          <p:cNvPr id="19" name="Google Shape;19;p5"/>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20" name="Google Shape;20;p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 name="Google Shape;21;p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1">
  <p:cSld name="CUSTOM_2_3_2">
    <p:spTree>
      <p:nvGrpSpPr>
        <p:cNvPr id="235" name="Shape 235"/>
        <p:cNvGrpSpPr/>
        <p:nvPr/>
      </p:nvGrpSpPr>
      <p:grpSpPr>
        <a:xfrm>
          <a:off x="0" y="0"/>
          <a:ext cx="0" cy="0"/>
          <a:chOff x="0" y="0"/>
          <a:chExt cx="0" cy="0"/>
        </a:xfrm>
      </p:grpSpPr>
      <p:sp>
        <p:nvSpPr>
          <p:cNvPr id="236" name="Google Shape;236;p32"/>
          <p:cNvSpPr txBox="1"/>
          <p:nvPr>
            <p:ph type="title"/>
          </p:nvPr>
        </p:nvSpPr>
        <p:spPr>
          <a:xfrm>
            <a:off x="761950" y="8095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 name="Google Shape;237;p32"/>
          <p:cNvSpPr txBox="1"/>
          <p:nvPr>
            <p:ph idx="1" type="body"/>
          </p:nvPr>
        </p:nvSpPr>
        <p:spPr>
          <a:xfrm>
            <a:off x="762025" y="1514225"/>
            <a:ext cx="50802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38" name="Google Shape;238;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1">
  <p:cSld name="CUSTOM_3_1_1_1_1_1_3">
    <p:spTree>
      <p:nvGrpSpPr>
        <p:cNvPr id="239" name="Shape 239"/>
        <p:cNvGrpSpPr/>
        <p:nvPr/>
      </p:nvGrpSpPr>
      <p:grpSpPr>
        <a:xfrm>
          <a:off x="0" y="0"/>
          <a:ext cx="0" cy="0"/>
          <a:chOff x="0" y="0"/>
          <a:chExt cx="0" cy="0"/>
        </a:xfrm>
      </p:grpSpPr>
      <p:sp>
        <p:nvSpPr>
          <p:cNvPr id="240" name="Google Shape;240;p33"/>
          <p:cNvSpPr txBox="1"/>
          <p:nvPr>
            <p:ph type="title"/>
          </p:nvPr>
        </p:nvSpPr>
        <p:spPr>
          <a:xfrm>
            <a:off x="761950" y="809425"/>
            <a:ext cx="3174900" cy="1409700"/>
          </a:xfrm>
          <a:prstGeom prst="rect">
            <a:avLst/>
          </a:prstGeom>
        </p:spPr>
        <p:txBody>
          <a:bodyPr anchorCtr="0" anchor="b"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ph idx="1" type="body"/>
          </p:nvPr>
        </p:nvSpPr>
        <p:spPr>
          <a:xfrm>
            <a:off x="762002" y="2571750"/>
            <a:ext cx="2540100" cy="17619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grpSp>
        <p:nvGrpSpPr>
          <p:cNvPr id="242" name="Google Shape;242;p33"/>
          <p:cNvGrpSpPr/>
          <p:nvPr/>
        </p:nvGrpSpPr>
        <p:grpSpPr>
          <a:xfrm>
            <a:off x="3976941" y="4603434"/>
            <a:ext cx="1190118" cy="210542"/>
            <a:chOff x="990623" y="4603434"/>
            <a:chExt cx="1190118" cy="210542"/>
          </a:xfrm>
        </p:grpSpPr>
        <p:sp>
          <p:nvSpPr>
            <p:cNvPr id="243" name="Google Shape;243;p33"/>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p:cSld name="TITLE_1">
    <p:spTree>
      <p:nvGrpSpPr>
        <p:cNvPr id="250" name="Shape 250"/>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1" name="Shape 251"/>
        <p:cNvGrpSpPr/>
        <p:nvPr/>
      </p:nvGrpSpPr>
      <p:grpSpPr>
        <a:xfrm>
          <a:off x="0" y="0"/>
          <a:ext cx="0" cy="0"/>
          <a:chOff x="0" y="0"/>
          <a:chExt cx="0" cy="0"/>
        </a:xfrm>
      </p:grpSpPr>
      <p:sp>
        <p:nvSpPr>
          <p:cNvPr id="252" name="Google Shape;252;p36"/>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b="1" sz="800">
                <a:latin typeface="Google Sans"/>
                <a:ea typeface="Google Sans"/>
                <a:cs typeface="Google Sans"/>
                <a:sym typeface="Google Sans"/>
              </a:defRPr>
            </a:lvl1pPr>
            <a:lvl2pPr lvl="1" rtl="0">
              <a:buNone/>
              <a:defRPr b="1" sz="800">
                <a:latin typeface="Google Sans"/>
                <a:ea typeface="Google Sans"/>
                <a:cs typeface="Google Sans"/>
                <a:sym typeface="Google Sans"/>
              </a:defRPr>
            </a:lvl2pPr>
            <a:lvl3pPr lvl="2" rtl="0">
              <a:buNone/>
              <a:defRPr b="1" sz="800">
                <a:latin typeface="Google Sans"/>
                <a:ea typeface="Google Sans"/>
                <a:cs typeface="Google Sans"/>
                <a:sym typeface="Google Sans"/>
              </a:defRPr>
            </a:lvl3pPr>
            <a:lvl4pPr lvl="3" rtl="0">
              <a:buNone/>
              <a:defRPr b="1" sz="800">
                <a:latin typeface="Google Sans"/>
                <a:ea typeface="Google Sans"/>
                <a:cs typeface="Google Sans"/>
                <a:sym typeface="Google Sans"/>
              </a:defRPr>
            </a:lvl4pPr>
            <a:lvl5pPr lvl="4" rtl="0">
              <a:buNone/>
              <a:defRPr b="1" sz="800">
                <a:latin typeface="Google Sans"/>
                <a:ea typeface="Google Sans"/>
                <a:cs typeface="Google Sans"/>
                <a:sym typeface="Google Sans"/>
              </a:defRPr>
            </a:lvl5pPr>
            <a:lvl6pPr lvl="5" rtl="0">
              <a:buNone/>
              <a:defRPr b="1" sz="800">
                <a:latin typeface="Google Sans"/>
                <a:ea typeface="Google Sans"/>
                <a:cs typeface="Google Sans"/>
                <a:sym typeface="Google Sans"/>
              </a:defRPr>
            </a:lvl6pPr>
            <a:lvl7pPr lvl="6" rtl="0">
              <a:buNone/>
              <a:defRPr b="1" sz="800">
                <a:latin typeface="Google Sans"/>
                <a:ea typeface="Google Sans"/>
                <a:cs typeface="Google Sans"/>
                <a:sym typeface="Google Sans"/>
              </a:defRPr>
            </a:lvl7pPr>
            <a:lvl8pPr lvl="7" rtl="0">
              <a:buNone/>
              <a:defRPr b="1" sz="800">
                <a:latin typeface="Google Sans"/>
                <a:ea typeface="Google Sans"/>
                <a:cs typeface="Google Sans"/>
                <a:sym typeface="Google Sans"/>
              </a:defRPr>
            </a:lvl8pPr>
            <a:lvl9pPr lvl="8" rtl="0">
              <a:buNone/>
              <a:defRPr b="1" sz="800">
                <a:latin typeface="Google Sans"/>
                <a:ea typeface="Google Sans"/>
                <a:cs typeface="Google Sans"/>
                <a:sym typeface="Google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53" name="Shape 253"/>
        <p:cNvGrpSpPr/>
        <p:nvPr/>
      </p:nvGrpSpPr>
      <p:grpSpPr>
        <a:xfrm>
          <a:off x="0" y="0"/>
          <a:ext cx="0" cy="0"/>
          <a:chOff x="0" y="0"/>
          <a:chExt cx="0" cy="0"/>
        </a:xfrm>
      </p:grpSpPr>
      <p:sp>
        <p:nvSpPr>
          <p:cNvPr id="254" name="Google Shape;254;p37"/>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b="1" sz="800">
                <a:latin typeface="Google Sans"/>
                <a:ea typeface="Google Sans"/>
                <a:cs typeface="Google Sans"/>
                <a:sym typeface="Google Sans"/>
              </a:defRPr>
            </a:lvl1pPr>
            <a:lvl2pPr lvl="1" rtl="0">
              <a:buNone/>
              <a:defRPr b="1" sz="800">
                <a:latin typeface="Google Sans"/>
                <a:ea typeface="Google Sans"/>
                <a:cs typeface="Google Sans"/>
                <a:sym typeface="Google Sans"/>
              </a:defRPr>
            </a:lvl2pPr>
            <a:lvl3pPr lvl="2" rtl="0">
              <a:buNone/>
              <a:defRPr b="1" sz="800">
                <a:latin typeface="Google Sans"/>
                <a:ea typeface="Google Sans"/>
                <a:cs typeface="Google Sans"/>
                <a:sym typeface="Google Sans"/>
              </a:defRPr>
            </a:lvl3pPr>
            <a:lvl4pPr lvl="3" rtl="0">
              <a:buNone/>
              <a:defRPr b="1" sz="800">
                <a:latin typeface="Google Sans"/>
                <a:ea typeface="Google Sans"/>
                <a:cs typeface="Google Sans"/>
                <a:sym typeface="Google Sans"/>
              </a:defRPr>
            </a:lvl4pPr>
            <a:lvl5pPr lvl="4" rtl="0">
              <a:buNone/>
              <a:defRPr b="1" sz="800">
                <a:latin typeface="Google Sans"/>
                <a:ea typeface="Google Sans"/>
                <a:cs typeface="Google Sans"/>
                <a:sym typeface="Google Sans"/>
              </a:defRPr>
            </a:lvl5pPr>
            <a:lvl6pPr lvl="5" rtl="0">
              <a:buNone/>
              <a:defRPr b="1" sz="800">
                <a:latin typeface="Google Sans"/>
                <a:ea typeface="Google Sans"/>
                <a:cs typeface="Google Sans"/>
                <a:sym typeface="Google Sans"/>
              </a:defRPr>
            </a:lvl6pPr>
            <a:lvl7pPr lvl="6" rtl="0">
              <a:buNone/>
              <a:defRPr b="1" sz="800">
                <a:latin typeface="Google Sans"/>
                <a:ea typeface="Google Sans"/>
                <a:cs typeface="Google Sans"/>
                <a:sym typeface="Google Sans"/>
              </a:defRPr>
            </a:lvl7pPr>
            <a:lvl8pPr lvl="7" rtl="0">
              <a:buNone/>
              <a:defRPr b="1" sz="800">
                <a:latin typeface="Google Sans"/>
                <a:ea typeface="Google Sans"/>
                <a:cs typeface="Google Sans"/>
                <a:sym typeface="Google Sans"/>
              </a:defRPr>
            </a:lvl8pPr>
            <a:lvl9pPr lvl="8" rtl="0">
              <a:buNone/>
              <a:defRPr b="1" sz="800">
                <a:latin typeface="Google Sans"/>
                <a:ea typeface="Google Sans"/>
                <a:cs typeface="Google Sans"/>
                <a:sym typeface="Google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 light">
  <p:cSld name="TITLE_1_1_1">
    <p:bg>
      <p:bgPr>
        <a:solidFill>
          <a:srgbClr val="FFFFFF"/>
        </a:solidFill>
      </p:bgPr>
    </p:bg>
    <p:spTree>
      <p:nvGrpSpPr>
        <p:cNvPr id="255" name="Shape 255"/>
        <p:cNvGrpSpPr/>
        <p:nvPr/>
      </p:nvGrpSpPr>
      <p:grpSpPr>
        <a:xfrm>
          <a:off x="0" y="0"/>
          <a:ext cx="0" cy="0"/>
          <a:chOff x="0" y="0"/>
          <a:chExt cx="0" cy="0"/>
        </a:xfrm>
      </p:grpSpPr>
      <p:sp>
        <p:nvSpPr>
          <p:cNvPr id="256" name="Google Shape;256;p38"/>
          <p:cNvSpPr txBox="1"/>
          <p:nvPr/>
        </p:nvSpPr>
        <p:spPr>
          <a:xfrm>
            <a:off x="137025" y="4791693"/>
            <a:ext cx="20415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Roboto"/>
              <a:buNone/>
            </a:pPr>
            <a:r>
              <a:rPr b="0" i="0" lang="en" sz="600" u="none" cap="none" strike="noStrike">
                <a:solidFill>
                  <a:srgbClr val="CCCCCC"/>
                </a:solidFill>
                <a:latin typeface="Roboto"/>
                <a:ea typeface="Roboto"/>
                <a:cs typeface="Roboto"/>
                <a:sym typeface="Roboto"/>
              </a:rPr>
              <a:t>Confidential and proprietary</a:t>
            </a:r>
            <a:endParaRPr sz="600"/>
          </a:p>
        </p:txBody>
      </p:sp>
      <p:sp>
        <p:nvSpPr>
          <p:cNvPr id="257" name="Google Shape;257;p38"/>
          <p:cNvSpPr txBox="1"/>
          <p:nvPr/>
        </p:nvSpPr>
        <p:spPr>
          <a:xfrm>
            <a:off x="8112911" y="4791693"/>
            <a:ext cx="911400" cy="27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CCCCCC"/>
              </a:buClr>
              <a:buFont typeface="Roboto"/>
              <a:buNone/>
            </a:pPr>
            <a:r>
              <a:rPr i="0" lang="en" sz="600" u="none" cap="none" strike="noStrike">
                <a:solidFill>
                  <a:srgbClr val="666666"/>
                </a:solidFill>
                <a:latin typeface="Google Sans Medium"/>
                <a:ea typeface="Google Sans Medium"/>
                <a:cs typeface="Google Sans Medium"/>
                <a:sym typeface="Google Sans Medium"/>
              </a:rPr>
              <a:t>Google for Mobile</a:t>
            </a:r>
            <a:endParaRPr i="0" sz="600" u="none" cap="none" strike="noStrike">
              <a:solidFill>
                <a:srgbClr val="666666"/>
              </a:solidFill>
              <a:latin typeface="Google Sans Medium"/>
              <a:ea typeface="Google Sans Medium"/>
              <a:cs typeface="Google Sans Medium"/>
              <a:sym typeface="Google Sans Medium"/>
            </a:endParaRPr>
          </a:p>
        </p:txBody>
      </p:sp>
      <p:pic>
        <p:nvPicPr>
          <p:cNvPr id="258" name="Google Shape;258;p38"/>
          <p:cNvPicPr preferRelativeResize="0"/>
          <p:nvPr/>
        </p:nvPicPr>
        <p:blipFill>
          <a:blip r:embed="rId2">
            <a:alphaModFix/>
          </a:blip>
          <a:stretch>
            <a:fillRect/>
          </a:stretch>
        </p:blipFill>
        <p:spPr>
          <a:xfrm>
            <a:off x="8047684" y="4844126"/>
            <a:ext cx="179356" cy="18114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
        <p:nvSpPr>
          <p:cNvPr id="260" name="Google Shape;260;p39"/>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Title &amp; Body 1">
  <p:cSld name="CUSTOM_5">
    <p:spTree>
      <p:nvGrpSpPr>
        <p:cNvPr id="261" name="Shape 261"/>
        <p:cNvGrpSpPr/>
        <p:nvPr/>
      </p:nvGrpSpPr>
      <p:grpSpPr>
        <a:xfrm>
          <a:off x="0" y="0"/>
          <a:ext cx="0" cy="0"/>
          <a:chOff x="0" y="0"/>
          <a:chExt cx="0" cy="0"/>
        </a:xfrm>
      </p:grpSpPr>
      <p:sp>
        <p:nvSpPr>
          <p:cNvPr id="262" name="Google Shape;262;p40"/>
          <p:cNvSpPr txBox="1"/>
          <p:nvPr>
            <p:ph type="title"/>
          </p:nvPr>
        </p:nvSpPr>
        <p:spPr>
          <a:xfrm>
            <a:off x="814321" y="1231556"/>
            <a:ext cx="6278100" cy="837000"/>
          </a:xfrm>
          <a:prstGeom prst="rect">
            <a:avLst/>
          </a:prstGeom>
          <a:noFill/>
          <a:ln>
            <a:noFill/>
          </a:ln>
        </p:spPr>
        <p:txBody>
          <a:bodyPr anchorCtr="0" anchor="t" bIns="34275" lIns="34275" spcFirstLastPara="1" rIns="34275" wrap="square" tIns="34275">
            <a:noAutofit/>
          </a:bodyPr>
          <a:lstStyle>
            <a:lvl1pPr lvl="0" rtl="0">
              <a:spcBef>
                <a:spcPts val="0"/>
              </a:spcBef>
              <a:spcAft>
                <a:spcPts val="0"/>
              </a:spcAft>
              <a:buNone/>
              <a:defRPr sz="500">
                <a:solidFill>
                  <a:srgbClr val="4285F4"/>
                </a:solidFill>
              </a:defRPr>
            </a:lvl1pPr>
            <a:lvl2pPr lvl="1" rtl="0">
              <a:spcBef>
                <a:spcPts val="0"/>
              </a:spcBef>
              <a:spcAft>
                <a:spcPts val="0"/>
              </a:spcAft>
              <a:buNone/>
              <a:defRPr sz="500">
                <a:solidFill>
                  <a:srgbClr val="4285F4"/>
                </a:solidFill>
              </a:defRPr>
            </a:lvl2pPr>
            <a:lvl3pPr lvl="2" rtl="0">
              <a:spcBef>
                <a:spcPts val="0"/>
              </a:spcBef>
              <a:spcAft>
                <a:spcPts val="0"/>
              </a:spcAft>
              <a:buNone/>
              <a:defRPr sz="500">
                <a:solidFill>
                  <a:srgbClr val="4285F4"/>
                </a:solidFill>
              </a:defRPr>
            </a:lvl3pPr>
            <a:lvl4pPr lvl="3" rtl="0">
              <a:spcBef>
                <a:spcPts val="0"/>
              </a:spcBef>
              <a:spcAft>
                <a:spcPts val="0"/>
              </a:spcAft>
              <a:buNone/>
              <a:defRPr sz="500">
                <a:solidFill>
                  <a:srgbClr val="4285F4"/>
                </a:solidFill>
              </a:defRPr>
            </a:lvl4pPr>
            <a:lvl5pPr lvl="4" rtl="0">
              <a:spcBef>
                <a:spcPts val="0"/>
              </a:spcBef>
              <a:spcAft>
                <a:spcPts val="0"/>
              </a:spcAft>
              <a:buNone/>
              <a:defRPr sz="500">
                <a:solidFill>
                  <a:srgbClr val="4285F4"/>
                </a:solidFill>
              </a:defRPr>
            </a:lvl5pPr>
            <a:lvl6pPr lvl="5" rtl="0">
              <a:spcBef>
                <a:spcPts val="0"/>
              </a:spcBef>
              <a:spcAft>
                <a:spcPts val="0"/>
              </a:spcAft>
              <a:buNone/>
              <a:defRPr sz="500">
                <a:solidFill>
                  <a:srgbClr val="4285F4"/>
                </a:solidFill>
              </a:defRPr>
            </a:lvl6pPr>
            <a:lvl7pPr lvl="6" rtl="0">
              <a:spcBef>
                <a:spcPts val="0"/>
              </a:spcBef>
              <a:spcAft>
                <a:spcPts val="0"/>
              </a:spcAft>
              <a:buNone/>
              <a:defRPr sz="500">
                <a:solidFill>
                  <a:srgbClr val="4285F4"/>
                </a:solidFill>
              </a:defRPr>
            </a:lvl7pPr>
            <a:lvl8pPr lvl="7" rtl="0">
              <a:spcBef>
                <a:spcPts val="0"/>
              </a:spcBef>
              <a:spcAft>
                <a:spcPts val="0"/>
              </a:spcAft>
              <a:buNone/>
              <a:defRPr sz="500">
                <a:solidFill>
                  <a:srgbClr val="4285F4"/>
                </a:solidFill>
              </a:defRPr>
            </a:lvl8pPr>
            <a:lvl9pPr lvl="8" rtl="0">
              <a:spcBef>
                <a:spcPts val="0"/>
              </a:spcBef>
              <a:spcAft>
                <a:spcPts val="0"/>
              </a:spcAft>
              <a:buNone/>
              <a:defRPr sz="500">
                <a:solidFill>
                  <a:srgbClr val="4285F4"/>
                </a:solidFill>
              </a:defRPr>
            </a:lvl9pPr>
          </a:lstStyle>
          <a:p/>
        </p:txBody>
      </p:sp>
      <p:sp>
        <p:nvSpPr>
          <p:cNvPr id="263" name="Google Shape;263;p40"/>
          <p:cNvSpPr txBox="1"/>
          <p:nvPr>
            <p:ph idx="1" type="body"/>
          </p:nvPr>
        </p:nvSpPr>
        <p:spPr>
          <a:xfrm>
            <a:off x="799331" y="2145563"/>
            <a:ext cx="6201600" cy="2165700"/>
          </a:xfrm>
          <a:prstGeom prst="rect">
            <a:avLst/>
          </a:prstGeom>
          <a:noFill/>
          <a:ln>
            <a:noFill/>
          </a:ln>
        </p:spPr>
        <p:txBody>
          <a:bodyPr anchorCtr="0" anchor="t" bIns="34275" lIns="34275" spcFirstLastPara="1" rIns="34275" wrap="square" tIns="34275">
            <a:noAutofit/>
          </a:bodyPr>
          <a:lstStyle>
            <a:lvl1pPr indent="-260350" lvl="0" marL="457200" rtl="0">
              <a:spcBef>
                <a:spcPts val="0"/>
              </a:spcBef>
              <a:spcAft>
                <a:spcPts val="0"/>
              </a:spcAft>
              <a:buClr>
                <a:srgbClr val="445863"/>
              </a:buClr>
              <a:buSzPts val="500"/>
              <a:buChar char="●"/>
              <a:defRPr sz="500">
                <a:solidFill>
                  <a:srgbClr val="445863"/>
                </a:solidFill>
              </a:defRPr>
            </a:lvl1pPr>
            <a:lvl2pPr indent="-260350" lvl="1" marL="914400" rtl="0">
              <a:spcBef>
                <a:spcPts val="0"/>
              </a:spcBef>
              <a:spcAft>
                <a:spcPts val="0"/>
              </a:spcAft>
              <a:buClr>
                <a:srgbClr val="445863"/>
              </a:buClr>
              <a:buSzPts val="500"/>
              <a:buChar char="○"/>
              <a:defRPr sz="500">
                <a:solidFill>
                  <a:srgbClr val="445863"/>
                </a:solidFill>
              </a:defRPr>
            </a:lvl2pPr>
            <a:lvl3pPr indent="-260350" lvl="2" marL="1371600" rtl="0">
              <a:spcBef>
                <a:spcPts val="0"/>
              </a:spcBef>
              <a:spcAft>
                <a:spcPts val="0"/>
              </a:spcAft>
              <a:buClr>
                <a:srgbClr val="445863"/>
              </a:buClr>
              <a:buSzPts val="500"/>
              <a:buChar char="■"/>
              <a:defRPr sz="500">
                <a:solidFill>
                  <a:srgbClr val="445863"/>
                </a:solidFill>
              </a:defRPr>
            </a:lvl3pPr>
            <a:lvl4pPr indent="-260350" lvl="3" marL="1828800" rtl="0">
              <a:spcBef>
                <a:spcPts val="0"/>
              </a:spcBef>
              <a:spcAft>
                <a:spcPts val="0"/>
              </a:spcAft>
              <a:buClr>
                <a:srgbClr val="445863"/>
              </a:buClr>
              <a:buSzPts val="500"/>
              <a:buChar char="●"/>
              <a:defRPr sz="500">
                <a:solidFill>
                  <a:srgbClr val="445863"/>
                </a:solidFill>
              </a:defRPr>
            </a:lvl4pPr>
            <a:lvl5pPr indent="-260350" lvl="4" marL="2286000" rtl="0">
              <a:spcBef>
                <a:spcPts val="0"/>
              </a:spcBef>
              <a:spcAft>
                <a:spcPts val="0"/>
              </a:spcAft>
              <a:buClr>
                <a:srgbClr val="445863"/>
              </a:buClr>
              <a:buSzPts val="500"/>
              <a:buChar char="○"/>
              <a:defRPr sz="500">
                <a:solidFill>
                  <a:srgbClr val="445863"/>
                </a:solidFill>
              </a:defRPr>
            </a:lvl5pPr>
            <a:lvl6pPr indent="-260350" lvl="5" marL="2743200" rtl="0">
              <a:spcBef>
                <a:spcPts val="0"/>
              </a:spcBef>
              <a:spcAft>
                <a:spcPts val="0"/>
              </a:spcAft>
              <a:buClr>
                <a:srgbClr val="445863"/>
              </a:buClr>
              <a:buSzPts val="500"/>
              <a:buChar char="■"/>
              <a:defRPr sz="500">
                <a:solidFill>
                  <a:srgbClr val="445863"/>
                </a:solidFill>
              </a:defRPr>
            </a:lvl6pPr>
            <a:lvl7pPr indent="-260350" lvl="6" marL="3200400" rtl="0">
              <a:spcBef>
                <a:spcPts val="0"/>
              </a:spcBef>
              <a:spcAft>
                <a:spcPts val="0"/>
              </a:spcAft>
              <a:buClr>
                <a:srgbClr val="445863"/>
              </a:buClr>
              <a:buSzPts val="500"/>
              <a:buChar char="●"/>
              <a:defRPr sz="500">
                <a:solidFill>
                  <a:srgbClr val="445863"/>
                </a:solidFill>
              </a:defRPr>
            </a:lvl7pPr>
            <a:lvl8pPr indent="-260350" lvl="7" marL="3657600" rtl="0">
              <a:spcBef>
                <a:spcPts val="0"/>
              </a:spcBef>
              <a:spcAft>
                <a:spcPts val="0"/>
              </a:spcAft>
              <a:buClr>
                <a:srgbClr val="445863"/>
              </a:buClr>
              <a:buSzPts val="500"/>
              <a:buChar char="○"/>
              <a:defRPr sz="500">
                <a:solidFill>
                  <a:srgbClr val="445863"/>
                </a:solidFill>
              </a:defRPr>
            </a:lvl8pPr>
            <a:lvl9pPr indent="-260350" lvl="8" marL="4114800" rtl="0">
              <a:spcBef>
                <a:spcPts val="0"/>
              </a:spcBef>
              <a:spcAft>
                <a:spcPts val="0"/>
              </a:spcAft>
              <a:buClr>
                <a:srgbClr val="445863"/>
              </a:buClr>
              <a:buSzPts val="500"/>
              <a:buChar char="■"/>
              <a:defRPr sz="500">
                <a:solidFill>
                  <a:srgbClr val="445863"/>
                </a:solidFill>
              </a:defRPr>
            </a:lvl9pPr>
          </a:lstStyle>
          <a:p/>
        </p:txBody>
      </p:sp>
      <p:pic>
        <p:nvPicPr>
          <p:cNvPr id="264" name="Google Shape;264;p40"/>
          <p:cNvPicPr preferRelativeResize="0"/>
          <p:nvPr/>
        </p:nvPicPr>
        <p:blipFill rotWithShape="1">
          <a:blip r:embed="rId2">
            <a:alphaModFix/>
          </a:blip>
          <a:srcRect b="0" l="0" r="0" t="0"/>
          <a:stretch/>
        </p:blipFill>
        <p:spPr>
          <a:xfrm>
            <a:off x="7622029" y="4502784"/>
            <a:ext cx="712290" cy="26710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ank" showMasterSp="0">
  <p:cSld name="Presentation Title">
    <p:bg>
      <p:bgPr>
        <a:solidFill>
          <a:srgbClr val="FFFFFF"/>
        </a:solidFill>
      </p:bgPr>
    </p:bg>
    <p:spTree>
      <p:nvGrpSpPr>
        <p:cNvPr id="265" name="Shape 265"/>
        <p:cNvGrpSpPr/>
        <p:nvPr/>
      </p:nvGrpSpPr>
      <p:grpSpPr>
        <a:xfrm>
          <a:off x="0" y="0"/>
          <a:ext cx="0" cy="0"/>
          <a:chOff x="0" y="0"/>
          <a:chExt cx="0" cy="0"/>
        </a:xfrm>
      </p:grpSpPr>
      <p:sp>
        <p:nvSpPr>
          <p:cNvPr id="266" name="Google Shape;266;p41"/>
          <p:cNvSpPr txBox="1"/>
          <p:nvPr>
            <p:ph idx="12" type="sldNum"/>
          </p:nvPr>
        </p:nvSpPr>
        <p:spPr>
          <a:xfrm>
            <a:off x="8556784" y="4749851"/>
            <a:ext cx="548700" cy="393600"/>
          </a:xfrm>
          <a:prstGeom prst="rect">
            <a:avLst/>
          </a:prstGeom>
          <a:noFill/>
          <a:ln>
            <a:noFill/>
          </a:ln>
        </p:spPr>
        <p:txBody>
          <a:bodyPr anchorCtr="0" anchor="t" bIns="34275" lIns="34275" spcFirstLastPara="1" rIns="34275" wrap="square" tIns="342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267" name="Shape 267"/>
        <p:cNvGrpSpPr/>
        <p:nvPr/>
      </p:nvGrpSpPr>
      <p:grpSpPr>
        <a:xfrm>
          <a:off x="0" y="0"/>
          <a:ext cx="0" cy="0"/>
          <a:chOff x="0" y="0"/>
          <a:chExt cx="0" cy="0"/>
        </a:xfrm>
      </p:grpSpPr>
      <p:sp>
        <p:nvSpPr>
          <p:cNvPr id="268" name="Google Shape;268;p42"/>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noAutofit/>
          </a:bodyPr>
          <a:lstStyle>
            <a:lvl1pPr indent="-63500" lvl="0" marL="63500" marR="0" rtl="0" algn="l">
              <a:lnSpc>
                <a:spcPct val="100000"/>
              </a:lnSpc>
              <a:spcBef>
                <a:spcPts val="0"/>
              </a:spcBef>
              <a:spcAft>
                <a:spcPts val="0"/>
              </a:spcAft>
              <a:buClr>
                <a:srgbClr val="666666"/>
              </a:buClr>
              <a:buSzPts val="500"/>
              <a:buFont typeface="Google Sans"/>
              <a:buNone/>
              <a:defRPr i="0" sz="2600" u="none" cap="none" strike="noStrike">
                <a:solidFill>
                  <a:srgbClr val="666666"/>
                </a:solidFill>
                <a:latin typeface="Google Sans"/>
                <a:ea typeface="Google Sans"/>
                <a:cs typeface="Google Sans"/>
                <a:sym typeface="Google Sans"/>
              </a:defRPr>
            </a:lvl1pPr>
            <a:lvl2pPr indent="-63500" lvl="1"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2pPr>
            <a:lvl3pPr indent="-63500" lvl="2"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3pPr>
            <a:lvl4pPr indent="-63500" lvl="3"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4pPr>
            <a:lvl5pPr indent="-63500" lvl="4"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5pPr>
            <a:lvl6pPr indent="-63500" lvl="5"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6pPr>
            <a:lvl7pPr indent="-63500" lvl="6"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7pPr>
            <a:lvl8pPr indent="-63500" lvl="7"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8pPr>
            <a:lvl9pPr indent="-63500" lvl="8" marL="63500" marR="0" rtl="0" algn="l">
              <a:lnSpc>
                <a:spcPct val="100000"/>
              </a:lnSpc>
              <a:spcBef>
                <a:spcPts val="0"/>
              </a:spcBef>
              <a:spcAft>
                <a:spcPts val="0"/>
              </a:spcAft>
              <a:buClr>
                <a:srgbClr val="FFFFFF"/>
              </a:buClr>
              <a:buSzPts val="500"/>
              <a:buFont typeface="Google Sans"/>
              <a:buNone/>
              <a:defRPr i="0" sz="3600" u="none" cap="none" strike="noStrike">
                <a:solidFill>
                  <a:srgbClr val="FFFFFF"/>
                </a:solidFill>
                <a:latin typeface="Google Sans"/>
                <a:ea typeface="Google Sans"/>
                <a:cs typeface="Google Sans"/>
                <a:sym typeface="Google Sans"/>
              </a:defRPr>
            </a:lvl9pPr>
          </a:lstStyle>
          <a:p/>
        </p:txBody>
      </p:sp>
      <p:sp>
        <p:nvSpPr>
          <p:cNvPr id="269" name="Google Shape;269;p42"/>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sp>
        <p:nvSpPr>
          <p:cNvPr id="270" name="Google Shape;270;p42"/>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22" name="Shape 22"/>
        <p:cNvGrpSpPr/>
        <p:nvPr/>
      </p:nvGrpSpPr>
      <p:grpSpPr>
        <a:xfrm>
          <a:off x="0" y="0"/>
          <a:ext cx="0" cy="0"/>
          <a:chOff x="0" y="0"/>
          <a:chExt cx="0" cy="0"/>
        </a:xfrm>
      </p:grpSpPr>
      <p:pic>
        <p:nvPicPr>
          <p:cNvPr id="23" name="Google Shape;23;p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4" name="Google Shape;24;p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25" name="Google Shape;25;p6"/>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2150850"/>
            <a:ext cx="8520600" cy="841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273" name="Google Shape;273;p43"/>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4" name="Shape 274"/>
        <p:cNvGrpSpPr/>
        <p:nvPr/>
      </p:nvGrpSpPr>
      <p:grpSpPr>
        <a:xfrm>
          <a:off x="0" y="0"/>
          <a:ext cx="0" cy="0"/>
          <a:chOff x="0" y="0"/>
          <a:chExt cx="0" cy="0"/>
        </a:xfrm>
      </p:grpSpPr>
      <p:sp>
        <p:nvSpPr>
          <p:cNvPr id="275" name="Google Shape;275;p44"/>
          <p:cNvSpPr txBox="1"/>
          <p:nvPr>
            <p:ph type="title"/>
          </p:nvPr>
        </p:nvSpPr>
        <p:spPr>
          <a:xfrm>
            <a:off x="490250" y="450150"/>
            <a:ext cx="6367800" cy="40908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276" name="Google Shape;276;p44"/>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7" name="Shape 277"/>
        <p:cNvGrpSpPr/>
        <p:nvPr/>
      </p:nvGrpSpPr>
      <p:grpSpPr>
        <a:xfrm>
          <a:off x="0" y="0"/>
          <a:ext cx="0" cy="0"/>
          <a:chOff x="0" y="0"/>
          <a:chExt cx="0" cy="0"/>
        </a:xfrm>
      </p:grpSpPr>
      <p:sp>
        <p:nvSpPr>
          <p:cNvPr id="278" name="Google Shape;278;p45"/>
          <p:cNvSpPr txBox="1"/>
          <p:nvPr>
            <p:ph type="title"/>
          </p:nvPr>
        </p:nvSpPr>
        <p:spPr>
          <a:xfrm>
            <a:off x="311700" y="555600"/>
            <a:ext cx="2808000" cy="755700"/>
          </a:xfrm>
          <a:prstGeom prst="rect">
            <a:avLst/>
          </a:prstGeom>
          <a:noFill/>
          <a:ln>
            <a:noFill/>
          </a:ln>
        </p:spPr>
        <p:txBody>
          <a:bodyPr anchorCtr="0" anchor="b" bIns="34275" lIns="34275" spcFirstLastPara="1" rIns="34275" wrap="square" tIns="3427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279" name="Google Shape;279;p45"/>
          <p:cNvSpPr txBox="1"/>
          <p:nvPr>
            <p:ph idx="1" type="body"/>
          </p:nvPr>
        </p:nvSpPr>
        <p:spPr>
          <a:xfrm>
            <a:off x="311700" y="1389600"/>
            <a:ext cx="2808000" cy="3179400"/>
          </a:xfrm>
          <a:prstGeom prst="rect">
            <a:avLst/>
          </a:prstGeom>
          <a:noFill/>
          <a:ln>
            <a:noFill/>
          </a:ln>
        </p:spPr>
        <p:txBody>
          <a:bodyPr anchorCtr="0" anchor="ctr" bIns="34275" lIns="34275" spcFirstLastPara="1" rIns="34275" wrap="square" tIns="3427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0" name="Google Shape;280;p45"/>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281" name="Shape 281"/>
        <p:cNvGrpSpPr/>
        <p:nvPr/>
      </p:nvGrpSpPr>
      <p:grpSpPr>
        <a:xfrm>
          <a:off x="0" y="0"/>
          <a:ext cx="0" cy="0"/>
          <a:chOff x="0" y="0"/>
          <a:chExt cx="0" cy="0"/>
        </a:xfrm>
      </p:grpSpPr>
      <p:sp>
        <p:nvSpPr>
          <p:cNvPr id="282" name="Google Shape;282;p4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3" name="Google Shape;283;p4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4" name="Google Shape;284;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85" name="Google Shape;285;p46"/>
          <p:cNvGrpSpPr/>
          <p:nvPr/>
        </p:nvGrpSpPr>
        <p:grpSpPr>
          <a:xfrm>
            <a:off x="8469122" y="4803781"/>
            <a:ext cx="420491" cy="137010"/>
            <a:chOff x="0" y="0"/>
            <a:chExt cx="2077525" cy="676925"/>
          </a:xfrm>
        </p:grpSpPr>
        <p:sp>
          <p:nvSpPr>
            <p:cNvPr id="286" name="Google Shape;286;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7" name="Google Shape;287;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8" name="Google Shape;288;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 Blank 3 1">
  <p:cSld name="TITLE_ONLY_1_6_1">
    <p:spTree>
      <p:nvGrpSpPr>
        <p:cNvPr id="292" name="Shape 292"/>
        <p:cNvGrpSpPr/>
        <p:nvPr/>
      </p:nvGrpSpPr>
      <p:grpSpPr>
        <a:xfrm>
          <a:off x="0" y="0"/>
          <a:ext cx="0" cy="0"/>
          <a:chOff x="0" y="0"/>
          <a:chExt cx="0" cy="0"/>
        </a:xfrm>
      </p:grpSpPr>
      <p:sp>
        <p:nvSpPr>
          <p:cNvPr id="293" name="Google Shape;293;p47"/>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 name="Shape 294"/>
        <p:cNvGrpSpPr/>
        <p:nvPr/>
      </p:nvGrpSpPr>
      <p:grpSpPr>
        <a:xfrm>
          <a:off x="0" y="0"/>
          <a:ext cx="0" cy="0"/>
          <a:chOff x="0" y="0"/>
          <a:chExt cx="0" cy="0"/>
        </a:xfrm>
      </p:grpSpPr>
      <p:sp>
        <p:nvSpPr>
          <p:cNvPr id="295" name="Google Shape;295;p48"/>
          <p:cNvSpPr txBox="1"/>
          <p:nvPr>
            <p:ph type="title"/>
          </p:nvPr>
        </p:nvSpPr>
        <p:spPr>
          <a:xfrm>
            <a:off x="311700" y="445025"/>
            <a:ext cx="8520600" cy="5727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SzPts val="500"/>
              <a:buChar char="●"/>
              <a:defRPr sz="500"/>
            </a:lvl1pPr>
            <a:lvl2pPr lvl="1" rtl="0">
              <a:spcBef>
                <a:spcPts val="0"/>
              </a:spcBef>
              <a:spcAft>
                <a:spcPts val="0"/>
              </a:spcAft>
              <a:buSzPts val="500"/>
              <a:buChar char="○"/>
              <a:defRPr sz="500"/>
            </a:lvl2pPr>
            <a:lvl3pPr lvl="2" rtl="0">
              <a:spcBef>
                <a:spcPts val="0"/>
              </a:spcBef>
              <a:spcAft>
                <a:spcPts val="0"/>
              </a:spcAft>
              <a:buSzPts val="500"/>
              <a:buChar char="■"/>
              <a:defRPr sz="500"/>
            </a:lvl3pPr>
            <a:lvl4pPr lvl="3" rtl="0">
              <a:spcBef>
                <a:spcPts val="0"/>
              </a:spcBef>
              <a:spcAft>
                <a:spcPts val="0"/>
              </a:spcAft>
              <a:buSzPts val="500"/>
              <a:buChar char="●"/>
              <a:defRPr sz="500"/>
            </a:lvl4pPr>
            <a:lvl5pPr lvl="4" rtl="0">
              <a:spcBef>
                <a:spcPts val="0"/>
              </a:spcBef>
              <a:spcAft>
                <a:spcPts val="0"/>
              </a:spcAft>
              <a:buSzPts val="500"/>
              <a:buChar char="○"/>
              <a:defRPr sz="500"/>
            </a:lvl5pPr>
            <a:lvl6pPr lvl="5" rtl="0">
              <a:spcBef>
                <a:spcPts val="0"/>
              </a:spcBef>
              <a:spcAft>
                <a:spcPts val="0"/>
              </a:spcAft>
              <a:buSzPts val="500"/>
              <a:buChar char="■"/>
              <a:defRPr sz="500"/>
            </a:lvl6pPr>
            <a:lvl7pPr lvl="6" rtl="0">
              <a:spcBef>
                <a:spcPts val="0"/>
              </a:spcBef>
              <a:spcAft>
                <a:spcPts val="0"/>
              </a:spcAft>
              <a:buSzPts val="500"/>
              <a:buChar char="●"/>
              <a:defRPr sz="500"/>
            </a:lvl7pPr>
            <a:lvl8pPr lvl="7" rtl="0">
              <a:spcBef>
                <a:spcPts val="0"/>
              </a:spcBef>
              <a:spcAft>
                <a:spcPts val="0"/>
              </a:spcAft>
              <a:buSzPts val="500"/>
              <a:buChar char="○"/>
              <a:defRPr sz="500"/>
            </a:lvl8pPr>
            <a:lvl9pPr lvl="8" rtl="0">
              <a:spcBef>
                <a:spcPts val="0"/>
              </a:spcBef>
              <a:spcAft>
                <a:spcPts val="0"/>
              </a:spcAft>
              <a:buSzPts val="500"/>
              <a:buChar char="■"/>
              <a:defRPr sz="500"/>
            </a:lvl9pPr>
          </a:lstStyle>
          <a:p/>
        </p:txBody>
      </p:sp>
      <p:sp>
        <p:nvSpPr>
          <p:cNvPr id="296" name="Google Shape;296;p48"/>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97" name="Shape 297"/>
        <p:cNvGrpSpPr/>
        <p:nvPr/>
      </p:nvGrpSpPr>
      <p:grpSpPr>
        <a:xfrm>
          <a:off x="0" y="0"/>
          <a:ext cx="0" cy="0"/>
          <a:chOff x="0" y="0"/>
          <a:chExt cx="0" cy="0"/>
        </a:xfrm>
      </p:grpSpPr>
      <p:sp>
        <p:nvSpPr>
          <p:cNvPr id="298" name="Google Shape;298;p49"/>
          <p:cNvSpPr txBox="1"/>
          <p:nvPr>
            <p:ph type="ctrTitle"/>
          </p:nvPr>
        </p:nvSpPr>
        <p:spPr>
          <a:xfrm>
            <a:off x="311708" y="744575"/>
            <a:ext cx="8520600" cy="2052600"/>
          </a:xfrm>
          <a:prstGeom prst="rect">
            <a:avLst/>
          </a:prstGeom>
          <a:noFill/>
          <a:ln>
            <a:noFill/>
          </a:ln>
        </p:spPr>
        <p:txBody>
          <a:bodyPr anchorCtr="0" anchor="b" bIns="34275" lIns="34275" spcFirstLastPara="1" rIns="34275" wrap="square" tIns="3427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99" name="Google Shape;299;p49"/>
          <p:cNvSpPr txBox="1"/>
          <p:nvPr>
            <p:ph idx="1" type="subTitle"/>
          </p:nvPr>
        </p:nvSpPr>
        <p:spPr>
          <a:xfrm>
            <a:off x="311700" y="2834125"/>
            <a:ext cx="8520600" cy="792600"/>
          </a:xfrm>
          <a:prstGeom prst="rect">
            <a:avLst/>
          </a:prstGeom>
          <a:noFill/>
          <a:ln>
            <a:noFill/>
          </a:ln>
        </p:spPr>
        <p:txBody>
          <a:bodyPr anchorCtr="0" anchor="ctr" bIns="34275" lIns="34275" spcFirstLastPara="1" rIns="34275" wrap="square" tIns="3427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0" name="Google Shape;300;p49"/>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301" name="Shape 301"/>
        <p:cNvGrpSpPr/>
        <p:nvPr/>
      </p:nvGrpSpPr>
      <p:grpSpPr>
        <a:xfrm>
          <a:off x="0" y="0"/>
          <a:ext cx="0" cy="0"/>
          <a:chOff x="0" y="0"/>
          <a:chExt cx="0" cy="0"/>
        </a:xfrm>
      </p:grpSpPr>
      <p:sp>
        <p:nvSpPr>
          <p:cNvPr id="302" name="Google Shape;302;p50"/>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b="1" sz="800">
                <a:latin typeface="Google Sans"/>
                <a:ea typeface="Google Sans"/>
                <a:cs typeface="Google Sans"/>
                <a:sym typeface="Google Sans"/>
              </a:defRPr>
            </a:lvl1pPr>
            <a:lvl2pPr lvl="1" rtl="0">
              <a:buNone/>
              <a:defRPr b="1" sz="800">
                <a:latin typeface="Google Sans"/>
                <a:ea typeface="Google Sans"/>
                <a:cs typeface="Google Sans"/>
                <a:sym typeface="Google Sans"/>
              </a:defRPr>
            </a:lvl2pPr>
            <a:lvl3pPr lvl="2" rtl="0">
              <a:buNone/>
              <a:defRPr b="1" sz="800">
                <a:latin typeface="Google Sans"/>
                <a:ea typeface="Google Sans"/>
                <a:cs typeface="Google Sans"/>
                <a:sym typeface="Google Sans"/>
              </a:defRPr>
            </a:lvl3pPr>
            <a:lvl4pPr lvl="3" rtl="0">
              <a:buNone/>
              <a:defRPr b="1" sz="800">
                <a:latin typeface="Google Sans"/>
                <a:ea typeface="Google Sans"/>
                <a:cs typeface="Google Sans"/>
                <a:sym typeface="Google Sans"/>
              </a:defRPr>
            </a:lvl4pPr>
            <a:lvl5pPr lvl="4" rtl="0">
              <a:buNone/>
              <a:defRPr b="1" sz="800">
                <a:latin typeface="Google Sans"/>
                <a:ea typeface="Google Sans"/>
                <a:cs typeface="Google Sans"/>
                <a:sym typeface="Google Sans"/>
              </a:defRPr>
            </a:lvl5pPr>
            <a:lvl6pPr lvl="5" rtl="0">
              <a:buNone/>
              <a:defRPr b="1" sz="800">
                <a:latin typeface="Google Sans"/>
                <a:ea typeface="Google Sans"/>
                <a:cs typeface="Google Sans"/>
                <a:sym typeface="Google Sans"/>
              </a:defRPr>
            </a:lvl6pPr>
            <a:lvl7pPr lvl="6" rtl="0">
              <a:buNone/>
              <a:defRPr b="1" sz="800">
                <a:latin typeface="Google Sans"/>
                <a:ea typeface="Google Sans"/>
                <a:cs typeface="Google Sans"/>
                <a:sym typeface="Google Sans"/>
              </a:defRPr>
            </a:lvl7pPr>
            <a:lvl8pPr lvl="7" rtl="0">
              <a:buNone/>
              <a:defRPr b="1" sz="800">
                <a:latin typeface="Google Sans"/>
                <a:ea typeface="Google Sans"/>
                <a:cs typeface="Google Sans"/>
                <a:sym typeface="Google Sans"/>
              </a:defRPr>
            </a:lvl8pPr>
            <a:lvl9pPr lvl="8" rtl="0">
              <a:buNone/>
              <a:defRPr b="1" sz="800">
                <a:latin typeface="Google Sans"/>
                <a:ea typeface="Google Sans"/>
                <a:cs typeface="Google Sans"/>
                <a:sym typeface="Google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303" name="Shape 303"/>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1 1">
  <p:cSld name="TITLE_ONLY_2_1">
    <p:spTree>
      <p:nvGrpSpPr>
        <p:cNvPr id="304" name="Shape 304"/>
        <p:cNvGrpSpPr/>
        <p:nvPr/>
      </p:nvGrpSpPr>
      <p:grpSpPr>
        <a:xfrm>
          <a:off x="0" y="0"/>
          <a:ext cx="0" cy="0"/>
          <a:chOff x="0" y="0"/>
          <a:chExt cx="0" cy="0"/>
        </a:xfrm>
      </p:grpSpPr>
      <p:sp>
        <p:nvSpPr>
          <p:cNvPr id="305" name="Google Shape;305;p52"/>
          <p:cNvSpPr txBox="1"/>
          <p:nvPr>
            <p:ph type="title"/>
          </p:nvPr>
        </p:nvSpPr>
        <p:spPr>
          <a:xfrm>
            <a:off x="739450" y="463020"/>
            <a:ext cx="6704700" cy="450600"/>
          </a:xfrm>
          <a:prstGeom prst="rect">
            <a:avLst/>
          </a:prstGeom>
          <a:noFill/>
          <a:ln>
            <a:noFill/>
          </a:ln>
        </p:spPr>
        <p:txBody>
          <a:bodyPr anchorCtr="0" anchor="t" bIns="34275" lIns="34275" spcFirstLastPara="1" rIns="34275" wrap="square" tIns="34275">
            <a:no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sz="500"/>
            </a:lvl2pPr>
            <a:lvl3pPr lvl="2" rtl="0">
              <a:spcBef>
                <a:spcPts val="0"/>
              </a:spcBef>
              <a:spcAft>
                <a:spcPts val="0"/>
              </a:spcAft>
              <a:buNone/>
              <a:defRPr sz="500"/>
            </a:lvl3pPr>
            <a:lvl4pPr lvl="3" rtl="0">
              <a:spcBef>
                <a:spcPts val="0"/>
              </a:spcBef>
              <a:spcAft>
                <a:spcPts val="0"/>
              </a:spcAft>
              <a:buNone/>
              <a:defRPr sz="500"/>
            </a:lvl4pPr>
            <a:lvl5pPr lvl="4" rtl="0">
              <a:spcBef>
                <a:spcPts val="0"/>
              </a:spcBef>
              <a:spcAft>
                <a:spcPts val="0"/>
              </a:spcAft>
              <a:buNone/>
              <a:defRPr sz="500"/>
            </a:lvl5pPr>
            <a:lvl6pPr lvl="5" rtl="0">
              <a:spcBef>
                <a:spcPts val="0"/>
              </a:spcBef>
              <a:spcAft>
                <a:spcPts val="0"/>
              </a:spcAft>
              <a:buNone/>
              <a:defRPr sz="500"/>
            </a:lvl6pPr>
            <a:lvl7pPr lvl="6" rtl="0">
              <a:spcBef>
                <a:spcPts val="0"/>
              </a:spcBef>
              <a:spcAft>
                <a:spcPts val="0"/>
              </a:spcAft>
              <a:buNone/>
              <a:defRPr sz="500"/>
            </a:lvl7pPr>
            <a:lvl8pPr lvl="7" rtl="0">
              <a:spcBef>
                <a:spcPts val="0"/>
              </a:spcBef>
              <a:spcAft>
                <a:spcPts val="0"/>
              </a:spcAft>
              <a:buNone/>
              <a:defRPr sz="500"/>
            </a:lvl8pPr>
            <a:lvl9pPr lvl="8" rtl="0">
              <a:spcBef>
                <a:spcPts val="0"/>
              </a:spcBef>
              <a:spcAft>
                <a:spcPts val="0"/>
              </a:spcAft>
              <a:buNone/>
              <a:defRPr sz="500"/>
            </a:lvl9pPr>
          </a:lstStyle>
          <a:p/>
        </p:txBody>
      </p:sp>
      <p:sp>
        <p:nvSpPr>
          <p:cNvPr id="306" name="Google Shape;306;p52"/>
          <p:cNvSpPr txBox="1"/>
          <p:nvPr>
            <p:ph idx="1" type="subTitle"/>
          </p:nvPr>
        </p:nvSpPr>
        <p:spPr>
          <a:xfrm>
            <a:off x="739450" y="1081800"/>
            <a:ext cx="5211600" cy="581700"/>
          </a:xfrm>
          <a:prstGeom prst="rect">
            <a:avLst/>
          </a:prstGeom>
          <a:noFill/>
          <a:ln>
            <a:noFill/>
          </a:ln>
        </p:spPr>
        <p:txBody>
          <a:bodyPr anchorCtr="0" anchor="t" bIns="34275" lIns="34275" spcFirstLastPara="1" rIns="34275" wrap="square" tIns="34275">
            <a:no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0"/>
              </a:spcBef>
              <a:spcAft>
                <a:spcPts val="0"/>
              </a:spcAft>
              <a:buNone/>
              <a:defRPr sz="500"/>
            </a:lvl2pPr>
            <a:lvl3pPr lvl="2" rtl="0">
              <a:spcBef>
                <a:spcPts val="0"/>
              </a:spcBef>
              <a:spcAft>
                <a:spcPts val="0"/>
              </a:spcAft>
              <a:buNone/>
              <a:defRPr sz="500"/>
            </a:lvl3pPr>
            <a:lvl4pPr lvl="3" rtl="0">
              <a:spcBef>
                <a:spcPts val="0"/>
              </a:spcBef>
              <a:spcAft>
                <a:spcPts val="0"/>
              </a:spcAft>
              <a:buNone/>
              <a:defRPr sz="500"/>
            </a:lvl4pPr>
            <a:lvl5pPr lvl="4" rtl="0">
              <a:spcBef>
                <a:spcPts val="0"/>
              </a:spcBef>
              <a:spcAft>
                <a:spcPts val="0"/>
              </a:spcAft>
              <a:buNone/>
              <a:defRPr sz="500"/>
            </a:lvl5pPr>
            <a:lvl6pPr lvl="5" rtl="0">
              <a:spcBef>
                <a:spcPts val="0"/>
              </a:spcBef>
              <a:spcAft>
                <a:spcPts val="0"/>
              </a:spcAft>
              <a:buNone/>
              <a:defRPr sz="500"/>
            </a:lvl6pPr>
            <a:lvl7pPr lvl="6" rtl="0">
              <a:spcBef>
                <a:spcPts val="0"/>
              </a:spcBef>
              <a:spcAft>
                <a:spcPts val="0"/>
              </a:spcAft>
              <a:buNone/>
              <a:defRPr sz="500"/>
            </a:lvl7pPr>
            <a:lvl8pPr lvl="7" rtl="0">
              <a:spcBef>
                <a:spcPts val="0"/>
              </a:spcBef>
              <a:spcAft>
                <a:spcPts val="0"/>
              </a:spcAft>
              <a:buNone/>
              <a:defRPr sz="500"/>
            </a:lvl8pPr>
            <a:lvl9pPr lvl="8" rtl="0">
              <a:spcBef>
                <a:spcPts val="0"/>
              </a:spcBef>
              <a:spcAft>
                <a:spcPts val="0"/>
              </a:spcAft>
              <a:buNone/>
              <a:defRPr sz="500"/>
            </a:lvl9pPr>
          </a:lstStyle>
          <a:p/>
        </p:txBody>
      </p:sp>
      <p:sp>
        <p:nvSpPr>
          <p:cNvPr id="307" name="Google Shape;307;p52"/>
          <p:cNvSpPr txBox="1"/>
          <p:nvPr>
            <p:ph idx="2" type="subTitle"/>
          </p:nvPr>
        </p:nvSpPr>
        <p:spPr>
          <a:xfrm>
            <a:off x="761033" y="1623975"/>
            <a:ext cx="4367700" cy="1573800"/>
          </a:xfrm>
          <a:prstGeom prst="rect">
            <a:avLst/>
          </a:prstGeom>
          <a:noFill/>
          <a:ln>
            <a:noFill/>
          </a:ln>
        </p:spPr>
        <p:txBody>
          <a:bodyPr anchorCtr="0" anchor="t" bIns="34275" lIns="34275" spcFirstLastPara="1" rIns="34275" wrap="square" tIns="34275">
            <a:no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0"/>
              </a:spcBef>
              <a:spcAft>
                <a:spcPts val="0"/>
              </a:spcAft>
              <a:buNone/>
              <a:defRPr sz="500"/>
            </a:lvl2pPr>
            <a:lvl3pPr lvl="2" rtl="0">
              <a:spcBef>
                <a:spcPts val="0"/>
              </a:spcBef>
              <a:spcAft>
                <a:spcPts val="0"/>
              </a:spcAft>
              <a:buNone/>
              <a:defRPr sz="500"/>
            </a:lvl3pPr>
            <a:lvl4pPr lvl="3" rtl="0">
              <a:spcBef>
                <a:spcPts val="0"/>
              </a:spcBef>
              <a:spcAft>
                <a:spcPts val="0"/>
              </a:spcAft>
              <a:buNone/>
              <a:defRPr sz="500"/>
            </a:lvl4pPr>
            <a:lvl5pPr lvl="4" rtl="0">
              <a:spcBef>
                <a:spcPts val="0"/>
              </a:spcBef>
              <a:spcAft>
                <a:spcPts val="0"/>
              </a:spcAft>
              <a:buNone/>
              <a:defRPr sz="500"/>
            </a:lvl5pPr>
            <a:lvl6pPr lvl="5" rtl="0">
              <a:spcBef>
                <a:spcPts val="0"/>
              </a:spcBef>
              <a:spcAft>
                <a:spcPts val="0"/>
              </a:spcAft>
              <a:buNone/>
              <a:defRPr sz="500"/>
            </a:lvl6pPr>
            <a:lvl7pPr lvl="6" rtl="0">
              <a:spcBef>
                <a:spcPts val="0"/>
              </a:spcBef>
              <a:spcAft>
                <a:spcPts val="0"/>
              </a:spcAft>
              <a:buNone/>
              <a:defRPr sz="500"/>
            </a:lvl7pPr>
            <a:lvl8pPr lvl="7" rtl="0">
              <a:spcBef>
                <a:spcPts val="0"/>
              </a:spcBef>
              <a:spcAft>
                <a:spcPts val="0"/>
              </a:spcAft>
              <a:buNone/>
              <a:defRPr sz="500"/>
            </a:lvl8pPr>
            <a:lvl9pPr lvl="8" rtl="0">
              <a:spcBef>
                <a:spcPts val="0"/>
              </a:spcBef>
              <a:spcAft>
                <a:spcPts val="0"/>
              </a:spcAft>
              <a:buNone/>
              <a:defRPr sz="500"/>
            </a:lvl9pPr>
          </a:lstStyle>
          <a:p/>
        </p:txBody>
      </p:sp>
      <p:sp>
        <p:nvSpPr>
          <p:cNvPr id="308" name="Google Shape;308;p52"/>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
        <p:nvSpPr>
          <p:cNvPr id="309" name="Google Shape;309;p52"/>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52"/>
          <p:cNvPicPr preferRelativeResize="0"/>
          <p:nvPr/>
        </p:nvPicPr>
        <p:blipFill rotWithShape="1">
          <a:blip r:embed="rId2">
            <a:alphaModFix/>
          </a:blip>
          <a:srcRect b="4404" l="7309" r="7300" t="4404"/>
          <a:stretch/>
        </p:blipFill>
        <p:spPr>
          <a:xfrm>
            <a:off x="57106" y="59150"/>
            <a:ext cx="374094"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26" name="Shape 26"/>
        <p:cNvGrpSpPr/>
        <p:nvPr/>
      </p:nvGrpSpPr>
      <p:grpSpPr>
        <a:xfrm>
          <a:off x="0" y="0"/>
          <a:ext cx="0" cy="0"/>
          <a:chOff x="0" y="0"/>
          <a:chExt cx="0" cy="0"/>
        </a:xfrm>
      </p:grpSpPr>
      <p:sp>
        <p:nvSpPr>
          <p:cNvPr id="27" name="Google Shape;27;p7"/>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8" name="Google Shape;28;p7"/>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29" name="Google Shape;29;p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0" name="Google Shape;30;p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314" name="Shape 314"/>
        <p:cNvGrpSpPr/>
        <p:nvPr/>
      </p:nvGrpSpPr>
      <p:grpSpPr>
        <a:xfrm>
          <a:off x="0" y="0"/>
          <a:ext cx="0" cy="0"/>
          <a:chOff x="0" y="0"/>
          <a:chExt cx="0" cy="0"/>
        </a:xfrm>
      </p:grpSpPr>
      <p:sp>
        <p:nvSpPr>
          <p:cNvPr id="315" name="Google Shape;315;p54"/>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316" name="Google Shape;316;p54"/>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317" name="Google Shape;317;p54"/>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18" name="Google Shape;318;p5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319" name="Shape 319"/>
        <p:cNvGrpSpPr/>
        <p:nvPr/>
      </p:nvGrpSpPr>
      <p:grpSpPr>
        <a:xfrm>
          <a:off x="0" y="0"/>
          <a:ext cx="0" cy="0"/>
          <a:chOff x="0" y="0"/>
          <a:chExt cx="0" cy="0"/>
        </a:xfrm>
      </p:grpSpPr>
      <p:sp>
        <p:nvSpPr>
          <p:cNvPr id="320" name="Google Shape;320;p55"/>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321" name="Google Shape;321;p5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22" name="Google Shape;322;p5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1">
  <p:cSld name="CUSTOM_2_5">
    <p:spTree>
      <p:nvGrpSpPr>
        <p:cNvPr id="323" name="Shape 323"/>
        <p:cNvGrpSpPr/>
        <p:nvPr/>
      </p:nvGrpSpPr>
      <p:grpSpPr>
        <a:xfrm>
          <a:off x="0" y="0"/>
          <a:ext cx="0" cy="0"/>
          <a:chOff x="0" y="0"/>
          <a:chExt cx="0" cy="0"/>
        </a:xfrm>
      </p:grpSpPr>
      <p:sp>
        <p:nvSpPr>
          <p:cNvPr id="324" name="Google Shape;324;p56"/>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325" name="Google Shape;325;p56"/>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326" name="Shape 326"/>
        <p:cNvGrpSpPr/>
        <p:nvPr/>
      </p:nvGrpSpPr>
      <p:grpSpPr>
        <a:xfrm>
          <a:off x="0" y="0"/>
          <a:ext cx="0" cy="0"/>
          <a:chOff x="0" y="0"/>
          <a:chExt cx="0" cy="0"/>
        </a:xfrm>
      </p:grpSpPr>
      <p:sp>
        <p:nvSpPr>
          <p:cNvPr id="327" name="Google Shape;327;p57"/>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328" name="Google Shape;328;p5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29" name="Google Shape;329;p5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330" name="Shape 330"/>
        <p:cNvGrpSpPr/>
        <p:nvPr/>
      </p:nvGrpSpPr>
      <p:grpSpPr>
        <a:xfrm>
          <a:off x="0" y="0"/>
          <a:ext cx="0" cy="0"/>
          <a:chOff x="0" y="0"/>
          <a:chExt cx="0" cy="0"/>
        </a:xfrm>
      </p:grpSpPr>
      <p:pic>
        <p:nvPicPr>
          <p:cNvPr id="331" name="Google Shape;331;p5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32" name="Google Shape;332;p5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333" name="Google Shape;333;p58"/>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334" name="Shape 334"/>
        <p:cNvGrpSpPr/>
        <p:nvPr/>
      </p:nvGrpSpPr>
      <p:grpSpPr>
        <a:xfrm>
          <a:off x="0" y="0"/>
          <a:ext cx="0" cy="0"/>
          <a:chOff x="0" y="0"/>
          <a:chExt cx="0" cy="0"/>
        </a:xfrm>
      </p:grpSpPr>
      <p:sp>
        <p:nvSpPr>
          <p:cNvPr id="335" name="Google Shape;335;p59"/>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36" name="Google Shape;336;p59"/>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337" name="Google Shape;337;p5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38" name="Google Shape;338;p5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339" name="Shape 339"/>
        <p:cNvGrpSpPr/>
        <p:nvPr/>
      </p:nvGrpSpPr>
      <p:grpSpPr>
        <a:xfrm>
          <a:off x="0" y="0"/>
          <a:ext cx="0" cy="0"/>
          <a:chOff x="0" y="0"/>
          <a:chExt cx="0" cy="0"/>
        </a:xfrm>
      </p:grpSpPr>
      <p:sp>
        <p:nvSpPr>
          <p:cNvPr id="340" name="Google Shape;340;p60"/>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41" name="Google Shape;341;p60"/>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342" name="Google Shape;342;p6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43" name="Google Shape;343;p6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344" name="Shape 344"/>
        <p:cNvGrpSpPr/>
        <p:nvPr/>
      </p:nvGrpSpPr>
      <p:grpSpPr>
        <a:xfrm>
          <a:off x="0" y="0"/>
          <a:ext cx="0" cy="0"/>
          <a:chOff x="0" y="0"/>
          <a:chExt cx="0" cy="0"/>
        </a:xfrm>
      </p:grpSpPr>
      <p:sp>
        <p:nvSpPr>
          <p:cNvPr id="345" name="Google Shape;345;p61"/>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346" name="Google Shape;346;p61"/>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347" name="Google Shape;347;p61"/>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348" name="Google Shape;348;p6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49" name="Google Shape;349;p6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350" name="Shape 350"/>
        <p:cNvGrpSpPr/>
        <p:nvPr/>
      </p:nvGrpSpPr>
      <p:grpSpPr>
        <a:xfrm>
          <a:off x="0" y="0"/>
          <a:ext cx="0" cy="0"/>
          <a:chOff x="0" y="0"/>
          <a:chExt cx="0" cy="0"/>
        </a:xfrm>
      </p:grpSpPr>
      <p:sp>
        <p:nvSpPr>
          <p:cNvPr id="351" name="Google Shape;351;p62"/>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352" name="Google Shape;352;p62"/>
          <p:cNvSpPr txBox="1"/>
          <p:nvPr>
            <p:ph idx="1" type="body"/>
          </p:nvPr>
        </p:nvSpPr>
        <p:spPr>
          <a:xfrm>
            <a:off x="457163"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53" name="Google Shape;353;p62"/>
          <p:cNvSpPr txBox="1"/>
          <p:nvPr>
            <p:ph idx="2" type="body"/>
          </p:nvPr>
        </p:nvSpPr>
        <p:spPr>
          <a:xfrm>
            <a:off x="3227813"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54" name="Google Shape;354;p62"/>
          <p:cNvSpPr txBox="1"/>
          <p:nvPr>
            <p:ph idx="3" type="body"/>
          </p:nvPr>
        </p:nvSpPr>
        <p:spPr>
          <a:xfrm>
            <a:off x="5998538"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355" name="Google Shape;355;p6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56" name="Google Shape;356;p6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357" name="Shape 357"/>
        <p:cNvGrpSpPr/>
        <p:nvPr/>
      </p:nvGrpSpPr>
      <p:grpSpPr>
        <a:xfrm>
          <a:off x="0" y="0"/>
          <a:ext cx="0" cy="0"/>
          <a:chOff x="0" y="0"/>
          <a:chExt cx="0" cy="0"/>
        </a:xfrm>
      </p:grpSpPr>
      <p:sp>
        <p:nvSpPr>
          <p:cNvPr id="358" name="Google Shape;358;p63"/>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359" name="Google Shape;359;p63"/>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60" name="Google Shape;360;p63"/>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61" name="Google Shape;361;p63"/>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62" name="Google Shape;362;p63"/>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363" name="Google Shape;363;p6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64" name="Google Shape;364;p6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31" name="Shape 31"/>
        <p:cNvGrpSpPr/>
        <p:nvPr/>
      </p:nvGrpSpPr>
      <p:grpSpPr>
        <a:xfrm>
          <a:off x="0" y="0"/>
          <a:ext cx="0" cy="0"/>
          <a:chOff x="0" y="0"/>
          <a:chExt cx="0" cy="0"/>
        </a:xfrm>
      </p:grpSpPr>
      <p:sp>
        <p:nvSpPr>
          <p:cNvPr id="32" name="Google Shape;32;p8"/>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3" name="Google Shape;33;p8"/>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34" name="Google Shape;34;p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5" name="Google Shape;35;p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365" name="Shape 365"/>
        <p:cNvGrpSpPr/>
        <p:nvPr/>
      </p:nvGrpSpPr>
      <p:grpSpPr>
        <a:xfrm>
          <a:off x="0" y="0"/>
          <a:ext cx="0" cy="0"/>
          <a:chOff x="0" y="0"/>
          <a:chExt cx="0" cy="0"/>
        </a:xfrm>
      </p:grpSpPr>
      <p:sp>
        <p:nvSpPr>
          <p:cNvPr id="366" name="Google Shape;366;p64"/>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367" name="Google Shape;367;p6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68" name="Google Shape;368;p64"/>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369" name="Google Shape;369;p6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370" name="Shape 370"/>
        <p:cNvGrpSpPr/>
        <p:nvPr/>
      </p:nvGrpSpPr>
      <p:grpSpPr>
        <a:xfrm>
          <a:off x="0" y="0"/>
          <a:ext cx="0" cy="0"/>
          <a:chOff x="0" y="0"/>
          <a:chExt cx="0" cy="0"/>
        </a:xfrm>
      </p:grpSpPr>
      <p:sp>
        <p:nvSpPr>
          <p:cNvPr id="371" name="Google Shape;371;p65"/>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372" name="Google Shape;372;p65"/>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373" name="Google Shape;373;p6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74" name="Google Shape;374;p6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375" name="Shape 375"/>
        <p:cNvGrpSpPr/>
        <p:nvPr/>
      </p:nvGrpSpPr>
      <p:grpSpPr>
        <a:xfrm>
          <a:off x="0" y="0"/>
          <a:ext cx="0" cy="0"/>
          <a:chOff x="0" y="0"/>
          <a:chExt cx="0" cy="0"/>
        </a:xfrm>
      </p:grpSpPr>
      <p:pic>
        <p:nvPicPr>
          <p:cNvPr id="376" name="Google Shape;376;p6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77" name="Google Shape;377;p6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378" name="Shape 378"/>
        <p:cNvGrpSpPr/>
        <p:nvPr/>
      </p:nvGrpSpPr>
      <p:grpSpPr>
        <a:xfrm>
          <a:off x="0" y="0"/>
          <a:ext cx="0" cy="0"/>
          <a:chOff x="0" y="0"/>
          <a:chExt cx="0" cy="0"/>
        </a:xfrm>
      </p:grpSpPr>
      <p:sp>
        <p:nvSpPr>
          <p:cNvPr id="379" name="Google Shape;379;p67"/>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380" name="Google Shape;380;p6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81" name="Google Shape;381;p6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382" name="Shape 382"/>
        <p:cNvGrpSpPr/>
        <p:nvPr/>
      </p:nvGrpSpPr>
      <p:grpSpPr>
        <a:xfrm>
          <a:off x="0" y="0"/>
          <a:ext cx="0" cy="0"/>
          <a:chOff x="0" y="0"/>
          <a:chExt cx="0" cy="0"/>
        </a:xfrm>
      </p:grpSpPr>
      <p:sp>
        <p:nvSpPr>
          <p:cNvPr id="383" name="Google Shape;383;p6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384" name="Google Shape;384;p68"/>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385" name="Google Shape;385;p6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86" name="Google Shape;386;p6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387" name="Shape 387"/>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1">
    <p:spTree>
      <p:nvGrpSpPr>
        <p:cNvPr id="388" name="Shape 388"/>
        <p:cNvGrpSpPr/>
        <p:nvPr/>
      </p:nvGrpSpPr>
      <p:grpSpPr>
        <a:xfrm>
          <a:off x="0" y="0"/>
          <a:ext cx="0" cy="0"/>
          <a:chOff x="0" y="0"/>
          <a:chExt cx="0" cy="0"/>
        </a:xfrm>
      </p:grpSpPr>
      <p:sp>
        <p:nvSpPr>
          <p:cNvPr id="389" name="Google Shape;389;p70"/>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90" name="Google Shape;390;p70"/>
          <p:cNvGrpSpPr/>
          <p:nvPr/>
        </p:nvGrpSpPr>
        <p:grpSpPr>
          <a:xfrm>
            <a:off x="614120" y="4568626"/>
            <a:ext cx="1565658" cy="245350"/>
            <a:chOff x="614120" y="4568626"/>
            <a:chExt cx="1565658" cy="245350"/>
          </a:xfrm>
        </p:grpSpPr>
        <p:grpSp>
          <p:nvGrpSpPr>
            <p:cNvPr id="391" name="Google Shape;391;p70"/>
            <p:cNvGrpSpPr/>
            <p:nvPr/>
          </p:nvGrpSpPr>
          <p:grpSpPr>
            <a:xfrm>
              <a:off x="614120" y="4568626"/>
              <a:ext cx="290167" cy="233377"/>
              <a:chOff x="614120" y="4568626"/>
              <a:chExt cx="290167" cy="233377"/>
            </a:xfrm>
          </p:grpSpPr>
          <p:sp>
            <p:nvSpPr>
              <p:cNvPr id="392" name="Google Shape;392;p7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70"/>
            <p:cNvGrpSpPr/>
            <p:nvPr/>
          </p:nvGrpSpPr>
          <p:grpSpPr>
            <a:xfrm>
              <a:off x="989660" y="4603434"/>
              <a:ext cx="1190118" cy="210542"/>
              <a:chOff x="989660" y="4603434"/>
              <a:chExt cx="1190118" cy="210542"/>
            </a:xfrm>
          </p:grpSpPr>
          <p:sp>
            <p:nvSpPr>
              <p:cNvPr id="397" name="Google Shape;397;p7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70"/>
              <p:cNvGrpSpPr/>
              <p:nvPr/>
            </p:nvGrpSpPr>
            <p:grpSpPr>
              <a:xfrm>
                <a:off x="1682774" y="4617610"/>
                <a:ext cx="497005" cy="149188"/>
                <a:chOff x="1682774" y="4617610"/>
                <a:chExt cx="497005" cy="149188"/>
              </a:xfrm>
            </p:grpSpPr>
            <p:sp>
              <p:nvSpPr>
                <p:cNvPr id="399" name="Google Shape;399;p7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4" name="Google Shape;404;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1_1">
    <p:spTree>
      <p:nvGrpSpPr>
        <p:cNvPr id="405" name="Shape 405"/>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spTree>
      <p:nvGrpSpPr>
        <p:cNvPr id="406" name="Shape 406"/>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p:cSld name="CUSTOM_2_3_3">
    <p:spTree>
      <p:nvGrpSpPr>
        <p:cNvPr id="407" name="Shape 407"/>
        <p:cNvGrpSpPr/>
        <p:nvPr/>
      </p:nvGrpSpPr>
      <p:grpSpPr>
        <a:xfrm>
          <a:off x="0" y="0"/>
          <a:ext cx="0" cy="0"/>
          <a:chOff x="0" y="0"/>
          <a:chExt cx="0" cy="0"/>
        </a:xfrm>
      </p:grpSpPr>
      <p:pic>
        <p:nvPicPr>
          <p:cNvPr id="408" name="Google Shape;408;p73"/>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36" name="Shape 36"/>
        <p:cNvGrpSpPr/>
        <p:nvPr/>
      </p:nvGrpSpPr>
      <p:grpSpPr>
        <a:xfrm>
          <a:off x="0" y="0"/>
          <a:ext cx="0" cy="0"/>
          <a:chOff x="0" y="0"/>
          <a:chExt cx="0" cy="0"/>
        </a:xfrm>
      </p:grpSpPr>
      <p:sp>
        <p:nvSpPr>
          <p:cNvPr id="37" name="Google Shape;37;p9"/>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38" name="Google Shape;38;p9"/>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39" name="Google Shape;39;p9"/>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40" name="Google Shape;40;p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1" name="Google Shape;41;p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9" name="Shape 409"/>
        <p:cNvGrpSpPr/>
        <p:nvPr/>
      </p:nvGrpSpPr>
      <p:grpSpPr>
        <a:xfrm>
          <a:off x="0" y="0"/>
          <a:ext cx="0" cy="0"/>
          <a:chOff x="0" y="0"/>
          <a:chExt cx="0" cy="0"/>
        </a:xfrm>
      </p:grpSpPr>
      <p:sp>
        <p:nvSpPr>
          <p:cNvPr id="410" name="Google Shape;410;p74"/>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11" name="Google Shape;411;p74"/>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12" name="Google Shape;41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p:cSld name="Blank">
    <p:spTree>
      <p:nvGrpSpPr>
        <p:cNvPr id="413" name="Shape 413"/>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417" name="Shape 417"/>
        <p:cNvGrpSpPr/>
        <p:nvPr/>
      </p:nvGrpSpPr>
      <p:grpSpPr>
        <a:xfrm>
          <a:off x="0" y="0"/>
          <a:ext cx="0" cy="0"/>
          <a:chOff x="0" y="0"/>
          <a:chExt cx="0" cy="0"/>
        </a:xfrm>
      </p:grpSpPr>
      <p:sp>
        <p:nvSpPr>
          <p:cNvPr id="418" name="Google Shape;418;p77"/>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419" name="Google Shape;419;p77"/>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420" name="Google Shape;420;p77"/>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21" name="Google Shape;421;p7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422" name="Shape 422"/>
        <p:cNvGrpSpPr/>
        <p:nvPr/>
      </p:nvGrpSpPr>
      <p:grpSpPr>
        <a:xfrm>
          <a:off x="0" y="0"/>
          <a:ext cx="0" cy="0"/>
          <a:chOff x="0" y="0"/>
          <a:chExt cx="0" cy="0"/>
        </a:xfrm>
      </p:grpSpPr>
      <p:sp>
        <p:nvSpPr>
          <p:cNvPr id="423" name="Google Shape;423;p78"/>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424" name="Google Shape;424;p7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25" name="Google Shape;425;p7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1">
  <p:cSld name="CUSTOM_2_5">
    <p:spTree>
      <p:nvGrpSpPr>
        <p:cNvPr id="426" name="Shape 426"/>
        <p:cNvGrpSpPr/>
        <p:nvPr/>
      </p:nvGrpSpPr>
      <p:grpSpPr>
        <a:xfrm>
          <a:off x="0" y="0"/>
          <a:ext cx="0" cy="0"/>
          <a:chOff x="0" y="0"/>
          <a:chExt cx="0" cy="0"/>
        </a:xfrm>
      </p:grpSpPr>
      <p:sp>
        <p:nvSpPr>
          <p:cNvPr id="427" name="Google Shape;427;p79"/>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428" name="Google Shape;428;p79"/>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429" name="Shape 429"/>
        <p:cNvGrpSpPr/>
        <p:nvPr/>
      </p:nvGrpSpPr>
      <p:grpSpPr>
        <a:xfrm>
          <a:off x="0" y="0"/>
          <a:ext cx="0" cy="0"/>
          <a:chOff x="0" y="0"/>
          <a:chExt cx="0" cy="0"/>
        </a:xfrm>
      </p:grpSpPr>
      <p:sp>
        <p:nvSpPr>
          <p:cNvPr id="430" name="Google Shape;430;p80"/>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431" name="Google Shape;431;p80"/>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432" name="Shape 432"/>
        <p:cNvGrpSpPr/>
        <p:nvPr/>
      </p:nvGrpSpPr>
      <p:grpSpPr>
        <a:xfrm>
          <a:off x="0" y="0"/>
          <a:ext cx="0" cy="0"/>
          <a:chOff x="0" y="0"/>
          <a:chExt cx="0" cy="0"/>
        </a:xfrm>
      </p:grpSpPr>
      <p:pic>
        <p:nvPicPr>
          <p:cNvPr id="433" name="Google Shape;433;p8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34" name="Google Shape;434;p8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35" name="Google Shape;435;p81"/>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436" name="Shape 436"/>
        <p:cNvGrpSpPr/>
        <p:nvPr/>
      </p:nvGrpSpPr>
      <p:grpSpPr>
        <a:xfrm>
          <a:off x="0" y="0"/>
          <a:ext cx="0" cy="0"/>
          <a:chOff x="0" y="0"/>
          <a:chExt cx="0" cy="0"/>
        </a:xfrm>
      </p:grpSpPr>
      <p:sp>
        <p:nvSpPr>
          <p:cNvPr id="437" name="Google Shape;437;p82"/>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38" name="Google Shape;438;p82"/>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439" name="Google Shape;439;p82"/>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440" name="Shape 440"/>
        <p:cNvGrpSpPr/>
        <p:nvPr/>
      </p:nvGrpSpPr>
      <p:grpSpPr>
        <a:xfrm>
          <a:off x="0" y="0"/>
          <a:ext cx="0" cy="0"/>
          <a:chOff x="0" y="0"/>
          <a:chExt cx="0" cy="0"/>
        </a:xfrm>
      </p:grpSpPr>
      <p:sp>
        <p:nvSpPr>
          <p:cNvPr id="441" name="Google Shape;441;p83"/>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42" name="Google Shape;442;p83"/>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443" name="Google Shape;443;p8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44" name="Google Shape;444;p8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445" name="Shape 445"/>
        <p:cNvGrpSpPr/>
        <p:nvPr/>
      </p:nvGrpSpPr>
      <p:grpSpPr>
        <a:xfrm>
          <a:off x="0" y="0"/>
          <a:ext cx="0" cy="0"/>
          <a:chOff x="0" y="0"/>
          <a:chExt cx="0" cy="0"/>
        </a:xfrm>
      </p:grpSpPr>
      <p:sp>
        <p:nvSpPr>
          <p:cNvPr id="446" name="Google Shape;446;p8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447" name="Google Shape;447;p84"/>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448" name="Google Shape;448;p84"/>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449" name="Google Shape;449;p84"/>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42" name="Shape 42"/>
        <p:cNvGrpSpPr/>
        <p:nvPr/>
      </p:nvGrpSpPr>
      <p:grpSpPr>
        <a:xfrm>
          <a:off x="0" y="0"/>
          <a:ext cx="0" cy="0"/>
          <a:chOff x="0" y="0"/>
          <a:chExt cx="0" cy="0"/>
        </a:xfrm>
      </p:grpSpPr>
      <p:sp>
        <p:nvSpPr>
          <p:cNvPr id="43" name="Google Shape;43;p10"/>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44" name="Google Shape;44;p10"/>
          <p:cNvSpPr txBox="1"/>
          <p:nvPr>
            <p:ph idx="1" type="body"/>
          </p:nvPr>
        </p:nvSpPr>
        <p:spPr>
          <a:xfrm>
            <a:off x="457163"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5" name="Google Shape;45;p10"/>
          <p:cNvSpPr txBox="1"/>
          <p:nvPr>
            <p:ph idx="2" type="body"/>
          </p:nvPr>
        </p:nvSpPr>
        <p:spPr>
          <a:xfrm>
            <a:off x="3227813"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6" name="Google Shape;46;p10"/>
          <p:cNvSpPr txBox="1"/>
          <p:nvPr>
            <p:ph idx="3" type="body"/>
          </p:nvPr>
        </p:nvSpPr>
        <p:spPr>
          <a:xfrm>
            <a:off x="5998538"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47" name="Google Shape;47;p1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8" name="Google Shape;48;p1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450" name="Shape 450"/>
        <p:cNvGrpSpPr/>
        <p:nvPr/>
      </p:nvGrpSpPr>
      <p:grpSpPr>
        <a:xfrm>
          <a:off x="0" y="0"/>
          <a:ext cx="0" cy="0"/>
          <a:chOff x="0" y="0"/>
          <a:chExt cx="0" cy="0"/>
        </a:xfrm>
      </p:grpSpPr>
      <p:sp>
        <p:nvSpPr>
          <p:cNvPr id="451" name="Google Shape;451;p85"/>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452" name="Google Shape;452;p85"/>
          <p:cNvSpPr txBox="1"/>
          <p:nvPr>
            <p:ph idx="1" type="body"/>
          </p:nvPr>
        </p:nvSpPr>
        <p:spPr>
          <a:xfrm>
            <a:off x="457163"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53" name="Google Shape;453;p85"/>
          <p:cNvSpPr txBox="1"/>
          <p:nvPr>
            <p:ph idx="2" type="body"/>
          </p:nvPr>
        </p:nvSpPr>
        <p:spPr>
          <a:xfrm>
            <a:off x="3227813"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54" name="Google Shape;454;p85"/>
          <p:cNvSpPr txBox="1"/>
          <p:nvPr>
            <p:ph idx="3" type="body"/>
          </p:nvPr>
        </p:nvSpPr>
        <p:spPr>
          <a:xfrm>
            <a:off x="5998538"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455" name="Google Shape;455;p8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56" name="Google Shape;456;p8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457" name="Shape 457"/>
        <p:cNvGrpSpPr/>
        <p:nvPr/>
      </p:nvGrpSpPr>
      <p:grpSpPr>
        <a:xfrm>
          <a:off x="0" y="0"/>
          <a:ext cx="0" cy="0"/>
          <a:chOff x="0" y="0"/>
          <a:chExt cx="0" cy="0"/>
        </a:xfrm>
      </p:grpSpPr>
      <p:sp>
        <p:nvSpPr>
          <p:cNvPr id="458" name="Google Shape;458;p8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459" name="Google Shape;459;p86"/>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60" name="Google Shape;460;p86"/>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61" name="Google Shape;461;p86"/>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62" name="Google Shape;462;p86"/>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463" name="Google Shape;463;p8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64" name="Google Shape;464;p8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465" name="Shape 465"/>
        <p:cNvGrpSpPr/>
        <p:nvPr/>
      </p:nvGrpSpPr>
      <p:grpSpPr>
        <a:xfrm>
          <a:off x="0" y="0"/>
          <a:ext cx="0" cy="0"/>
          <a:chOff x="0" y="0"/>
          <a:chExt cx="0" cy="0"/>
        </a:xfrm>
      </p:grpSpPr>
      <p:sp>
        <p:nvSpPr>
          <p:cNvPr id="466" name="Google Shape;466;p87"/>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467" name="Google Shape;467;p8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68" name="Google Shape;468;p87"/>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469" name="Shape 469"/>
        <p:cNvGrpSpPr/>
        <p:nvPr/>
      </p:nvGrpSpPr>
      <p:grpSpPr>
        <a:xfrm>
          <a:off x="0" y="0"/>
          <a:ext cx="0" cy="0"/>
          <a:chOff x="0" y="0"/>
          <a:chExt cx="0" cy="0"/>
        </a:xfrm>
      </p:grpSpPr>
      <p:sp>
        <p:nvSpPr>
          <p:cNvPr id="470" name="Google Shape;470;p88"/>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471" name="Google Shape;471;p88"/>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472" name="Google Shape;472;p8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73" name="Google Shape;473;p8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474" name="Shape 474"/>
        <p:cNvGrpSpPr/>
        <p:nvPr/>
      </p:nvGrpSpPr>
      <p:grpSpPr>
        <a:xfrm>
          <a:off x="0" y="0"/>
          <a:ext cx="0" cy="0"/>
          <a:chOff x="0" y="0"/>
          <a:chExt cx="0" cy="0"/>
        </a:xfrm>
      </p:grpSpPr>
      <p:pic>
        <p:nvPicPr>
          <p:cNvPr id="475" name="Google Shape;475;p8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76" name="Google Shape;476;p8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477" name="Shape 477"/>
        <p:cNvGrpSpPr/>
        <p:nvPr/>
      </p:nvGrpSpPr>
      <p:grpSpPr>
        <a:xfrm>
          <a:off x="0" y="0"/>
          <a:ext cx="0" cy="0"/>
          <a:chOff x="0" y="0"/>
          <a:chExt cx="0" cy="0"/>
        </a:xfrm>
      </p:grpSpPr>
      <p:sp>
        <p:nvSpPr>
          <p:cNvPr id="478" name="Google Shape;478;p90"/>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479" name="Google Shape;479;p9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80" name="Google Shape;480;p9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481" name="Shape 481"/>
        <p:cNvGrpSpPr/>
        <p:nvPr/>
      </p:nvGrpSpPr>
      <p:grpSpPr>
        <a:xfrm>
          <a:off x="0" y="0"/>
          <a:ext cx="0" cy="0"/>
          <a:chOff x="0" y="0"/>
          <a:chExt cx="0" cy="0"/>
        </a:xfrm>
      </p:grpSpPr>
      <p:sp>
        <p:nvSpPr>
          <p:cNvPr id="482" name="Google Shape;482;p91"/>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483" name="Google Shape;483;p91"/>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484" name="Google Shape;484;p9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85" name="Google Shape;485;p9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486" name="Shape 486"/>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1">
    <p:spTree>
      <p:nvGrpSpPr>
        <p:cNvPr id="487" name="Shape 487"/>
        <p:cNvGrpSpPr/>
        <p:nvPr/>
      </p:nvGrpSpPr>
      <p:grpSpPr>
        <a:xfrm>
          <a:off x="0" y="0"/>
          <a:ext cx="0" cy="0"/>
          <a:chOff x="0" y="0"/>
          <a:chExt cx="0" cy="0"/>
        </a:xfrm>
      </p:grpSpPr>
      <p:sp>
        <p:nvSpPr>
          <p:cNvPr id="488" name="Google Shape;488;p93"/>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9" name="Google Shape;489;p93"/>
          <p:cNvGrpSpPr/>
          <p:nvPr/>
        </p:nvGrpSpPr>
        <p:grpSpPr>
          <a:xfrm>
            <a:off x="614120" y="4568626"/>
            <a:ext cx="1565658" cy="245350"/>
            <a:chOff x="614120" y="4568626"/>
            <a:chExt cx="1565658" cy="245350"/>
          </a:xfrm>
        </p:grpSpPr>
        <p:grpSp>
          <p:nvGrpSpPr>
            <p:cNvPr id="490" name="Google Shape;490;p93"/>
            <p:cNvGrpSpPr/>
            <p:nvPr/>
          </p:nvGrpSpPr>
          <p:grpSpPr>
            <a:xfrm>
              <a:off x="614120" y="4568626"/>
              <a:ext cx="290167" cy="233377"/>
              <a:chOff x="614120" y="4568626"/>
              <a:chExt cx="290167" cy="233377"/>
            </a:xfrm>
          </p:grpSpPr>
          <p:sp>
            <p:nvSpPr>
              <p:cNvPr id="491" name="Google Shape;491;p9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93"/>
            <p:cNvGrpSpPr/>
            <p:nvPr/>
          </p:nvGrpSpPr>
          <p:grpSpPr>
            <a:xfrm>
              <a:off x="989660" y="4603434"/>
              <a:ext cx="1190118" cy="210542"/>
              <a:chOff x="989660" y="4603434"/>
              <a:chExt cx="1190118" cy="210542"/>
            </a:xfrm>
          </p:grpSpPr>
          <p:sp>
            <p:nvSpPr>
              <p:cNvPr id="496" name="Google Shape;496;p9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93"/>
              <p:cNvGrpSpPr/>
              <p:nvPr/>
            </p:nvGrpSpPr>
            <p:grpSpPr>
              <a:xfrm>
                <a:off x="1682774" y="4617610"/>
                <a:ext cx="497005" cy="149188"/>
                <a:chOff x="1682774" y="4617610"/>
                <a:chExt cx="497005" cy="149188"/>
              </a:xfrm>
            </p:grpSpPr>
            <p:sp>
              <p:nvSpPr>
                <p:cNvPr id="498" name="Google Shape;498;p9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3" name="Google Shape;503;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1_1">
    <p:spTree>
      <p:nvGrpSpPr>
        <p:cNvPr id="504" name="Shape 50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49" name="Shape 49"/>
        <p:cNvGrpSpPr/>
        <p:nvPr/>
      </p:nvGrpSpPr>
      <p:grpSpPr>
        <a:xfrm>
          <a:off x="0" y="0"/>
          <a:ext cx="0" cy="0"/>
          <a:chOff x="0" y="0"/>
          <a:chExt cx="0" cy="0"/>
        </a:xfrm>
      </p:grpSpPr>
      <p:sp>
        <p:nvSpPr>
          <p:cNvPr id="50" name="Google Shape;50;p11"/>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51" name="Google Shape;51;p11"/>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2" name="Google Shape;52;p11"/>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3" name="Google Shape;53;p11"/>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4" name="Google Shape;54;p11"/>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55" name="Google Shape;55;p1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6" name="Google Shape;56;p1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spTree>
      <p:nvGrpSpPr>
        <p:cNvPr id="505" name="Shape 505"/>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p:cSld name="CUSTOM_2_3_3">
    <p:spTree>
      <p:nvGrpSpPr>
        <p:cNvPr id="506" name="Shape 506"/>
        <p:cNvGrpSpPr/>
        <p:nvPr/>
      </p:nvGrpSpPr>
      <p:grpSpPr>
        <a:xfrm>
          <a:off x="0" y="0"/>
          <a:ext cx="0" cy="0"/>
          <a:chOff x="0" y="0"/>
          <a:chExt cx="0" cy="0"/>
        </a:xfrm>
      </p:grpSpPr>
      <p:pic>
        <p:nvPicPr>
          <p:cNvPr id="507" name="Google Shape;507;p96"/>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8" name="Shape 508"/>
        <p:cNvGrpSpPr/>
        <p:nvPr/>
      </p:nvGrpSpPr>
      <p:grpSpPr>
        <a:xfrm>
          <a:off x="0" y="0"/>
          <a:ext cx="0" cy="0"/>
          <a:chOff x="0" y="0"/>
          <a:chExt cx="0" cy="0"/>
        </a:xfrm>
      </p:grpSpPr>
      <p:sp>
        <p:nvSpPr>
          <p:cNvPr id="509" name="Google Shape;509;p97"/>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10" name="Google Shape;510;p97"/>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11" name="Google Shape;511;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p:cSld name="Blank">
    <p:spTree>
      <p:nvGrpSpPr>
        <p:cNvPr id="512" name="Shape 512"/>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516" name="Shape 516"/>
        <p:cNvGrpSpPr/>
        <p:nvPr/>
      </p:nvGrpSpPr>
      <p:grpSpPr>
        <a:xfrm>
          <a:off x="0" y="0"/>
          <a:ext cx="0" cy="0"/>
          <a:chOff x="0" y="0"/>
          <a:chExt cx="0" cy="0"/>
        </a:xfrm>
      </p:grpSpPr>
      <p:sp>
        <p:nvSpPr>
          <p:cNvPr id="517" name="Google Shape;517;p100"/>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518" name="Google Shape;518;p100"/>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519" name="Google Shape;519;p100"/>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20" name="Google Shape;520;p10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521" name="Shape 521"/>
        <p:cNvGrpSpPr/>
        <p:nvPr/>
      </p:nvGrpSpPr>
      <p:grpSpPr>
        <a:xfrm>
          <a:off x="0" y="0"/>
          <a:ext cx="0" cy="0"/>
          <a:chOff x="0" y="0"/>
          <a:chExt cx="0" cy="0"/>
        </a:xfrm>
      </p:grpSpPr>
      <p:sp>
        <p:nvSpPr>
          <p:cNvPr id="522" name="Google Shape;522;p101"/>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523" name="Google Shape;523;p10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24" name="Google Shape;524;p10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525" name="Shape 525"/>
        <p:cNvGrpSpPr/>
        <p:nvPr/>
      </p:nvGrpSpPr>
      <p:grpSpPr>
        <a:xfrm>
          <a:off x="0" y="0"/>
          <a:ext cx="0" cy="0"/>
          <a:chOff x="0" y="0"/>
          <a:chExt cx="0" cy="0"/>
        </a:xfrm>
      </p:grpSpPr>
      <p:sp>
        <p:nvSpPr>
          <p:cNvPr id="526" name="Google Shape;526;p102"/>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527" name="Google Shape;527;p10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28" name="Google Shape;528;p10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529" name="Shape 529"/>
        <p:cNvGrpSpPr/>
        <p:nvPr/>
      </p:nvGrpSpPr>
      <p:grpSpPr>
        <a:xfrm>
          <a:off x="0" y="0"/>
          <a:ext cx="0" cy="0"/>
          <a:chOff x="0" y="0"/>
          <a:chExt cx="0" cy="0"/>
        </a:xfrm>
      </p:grpSpPr>
      <p:pic>
        <p:nvPicPr>
          <p:cNvPr id="530" name="Google Shape;530;p10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31" name="Google Shape;531;p10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32" name="Google Shape;532;p103"/>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533" name="Shape 533"/>
        <p:cNvGrpSpPr/>
        <p:nvPr/>
      </p:nvGrpSpPr>
      <p:grpSpPr>
        <a:xfrm>
          <a:off x="0" y="0"/>
          <a:ext cx="0" cy="0"/>
          <a:chOff x="0" y="0"/>
          <a:chExt cx="0" cy="0"/>
        </a:xfrm>
      </p:grpSpPr>
      <p:sp>
        <p:nvSpPr>
          <p:cNvPr id="534" name="Google Shape;534;p104"/>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35" name="Google Shape;535;p10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536" name="Google Shape;536;p104"/>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537" name="Shape 537"/>
        <p:cNvGrpSpPr/>
        <p:nvPr/>
      </p:nvGrpSpPr>
      <p:grpSpPr>
        <a:xfrm>
          <a:off x="0" y="0"/>
          <a:ext cx="0" cy="0"/>
          <a:chOff x="0" y="0"/>
          <a:chExt cx="0" cy="0"/>
        </a:xfrm>
      </p:grpSpPr>
      <p:sp>
        <p:nvSpPr>
          <p:cNvPr id="538" name="Google Shape;538;p105"/>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39" name="Google Shape;539;p105"/>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540" name="Google Shape;540;p10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41" name="Google Shape;541;p10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13.xml"/><Relationship Id="rId22" Type="http://schemas.openxmlformats.org/officeDocument/2006/relationships/slideLayout" Target="../slideLayouts/slideLayout215.xml"/><Relationship Id="rId21" Type="http://schemas.openxmlformats.org/officeDocument/2006/relationships/slideLayout" Target="../slideLayouts/slideLayout214.xml"/><Relationship Id="rId24" Type="http://schemas.openxmlformats.org/officeDocument/2006/relationships/slideLayout" Target="../slideLayouts/slideLayout217.xml"/><Relationship Id="rId23" Type="http://schemas.openxmlformats.org/officeDocument/2006/relationships/slideLayout" Target="../slideLayouts/slideLayout216.xml"/><Relationship Id="rId1" Type="http://schemas.openxmlformats.org/officeDocument/2006/relationships/slideLayout" Target="../slideLayouts/slideLayout194.xml"/><Relationship Id="rId2" Type="http://schemas.openxmlformats.org/officeDocument/2006/relationships/slideLayout" Target="../slideLayouts/slideLayout195.xml"/><Relationship Id="rId3" Type="http://schemas.openxmlformats.org/officeDocument/2006/relationships/slideLayout" Target="../slideLayouts/slideLayout196.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26" Type="http://schemas.openxmlformats.org/officeDocument/2006/relationships/slideLayout" Target="../slideLayouts/slideLayout219.xml"/><Relationship Id="rId25" Type="http://schemas.openxmlformats.org/officeDocument/2006/relationships/slideLayout" Target="../slideLayouts/slideLayout218.xml"/><Relationship Id="rId28" Type="http://schemas.openxmlformats.org/officeDocument/2006/relationships/slideLayout" Target="../slideLayouts/slideLayout221.xml"/><Relationship Id="rId27" Type="http://schemas.openxmlformats.org/officeDocument/2006/relationships/slideLayout" Target="../slideLayouts/slideLayout220.xml"/><Relationship Id="rId5" Type="http://schemas.openxmlformats.org/officeDocument/2006/relationships/slideLayout" Target="../slideLayouts/slideLayout198.xml"/><Relationship Id="rId6" Type="http://schemas.openxmlformats.org/officeDocument/2006/relationships/slideLayout" Target="../slideLayouts/slideLayout199.xml"/><Relationship Id="rId29" Type="http://schemas.openxmlformats.org/officeDocument/2006/relationships/slideLayout" Target="../slideLayouts/slideLayout222.xml"/><Relationship Id="rId7" Type="http://schemas.openxmlformats.org/officeDocument/2006/relationships/slideLayout" Target="../slideLayouts/slideLayout200.xml"/><Relationship Id="rId8" Type="http://schemas.openxmlformats.org/officeDocument/2006/relationships/slideLayout" Target="../slideLayouts/slideLayout201.xml"/><Relationship Id="rId31" Type="http://schemas.openxmlformats.org/officeDocument/2006/relationships/slideLayout" Target="../slideLayouts/slideLayout224.xml"/><Relationship Id="rId30" Type="http://schemas.openxmlformats.org/officeDocument/2006/relationships/slideLayout" Target="../slideLayouts/slideLayout223.xml"/><Relationship Id="rId11" Type="http://schemas.openxmlformats.org/officeDocument/2006/relationships/slideLayout" Target="../slideLayouts/slideLayout204.xml"/><Relationship Id="rId33" Type="http://schemas.openxmlformats.org/officeDocument/2006/relationships/slideLayout" Target="../slideLayouts/slideLayout226.xml"/><Relationship Id="rId10" Type="http://schemas.openxmlformats.org/officeDocument/2006/relationships/slideLayout" Target="../slideLayouts/slideLayout203.xml"/><Relationship Id="rId32" Type="http://schemas.openxmlformats.org/officeDocument/2006/relationships/slideLayout" Target="../slideLayouts/slideLayout225.xml"/><Relationship Id="rId13" Type="http://schemas.openxmlformats.org/officeDocument/2006/relationships/slideLayout" Target="../slideLayouts/slideLayout206.xml"/><Relationship Id="rId12" Type="http://schemas.openxmlformats.org/officeDocument/2006/relationships/slideLayout" Target="../slideLayouts/slideLayout205.xml"/><Relationship Id="rId34" Type="http://schemas.openxmlformats.org/officeDocument/2006/relationships/theme" Target="../theme/theme4.xml"/><Relationship Id="rId15" Type="http://schemas.openxmlformats.org/officeDocument/2006/relationships/slideLayout" Target="../slideLayouts/slideLayout208.xml"/><Relationship Id="rId14" Type="http://schemas.openxmlformats.org/officeDocument/2006/relationships/slideLayout" Target="../slideLayouts/slideLayout207.xml"/><Relationship Id="rId17" Type="http://schemas.openxmlformats.org/officeDocument/2006/relationships/slideLayout" Target="../slideLayouts/slideLayout210.xml"/><Relationship Id="rId16" Type="http://schemas.openxmlformats.org/officeDocument/2006/relationships/slideLayout" Target="../slideLayouts/slideLayout209.xml"/><Relationship Id="rId19" Type="http://schemas.openxmlformats.org/officeDocument/2006/relationships/slideLayout" Target="../slideLayouts/slideLayout212.xml"/><Relationship Id="rId18"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theme" Target="../theme/theme10.xml"/><Relationship Id="rId18"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3" Type="http://schemas.openxmlformats.org/officeDocument/2006/relationships/theme" Target="../theme/theme9.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1.xml"/><Relationship Id="rId22" Type="http://schemas.openxmlformats.org/officeDocument/2006/relationships/slideLayout" Target="../slideLayouts/slideLayout93.xml"/><Relationship Id="rId21" Type="http://schemas.openxmlformats.org/officeDocument/2006/relationships/slideLayout" Target="../slideLayouts/slideLayout92.xml"/><Relationship Id="rId23" Type="http://schemas.openxmlformats.org/officeDocument/2006/relationships/theme" Target="../theme/theme3.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11" Type="http://schemas.openxmlformats.org/officeDocument/2006/relationships/slideLayout" Target="../slideLayouts/slideLayout82.xml"/><Relationship Id="rId10" Type="http://schemas.openxmlformats.org/officeDocument/2006/relationships/slideLayout" Target="../slideLayouts/slideLayout81.xml"/><Relationship Id="rId13" Type="http://schemas.openxmlformats.org/officeDocument/2006/relationships/slideLayout" Target="../slideLayouts/slideLayout84.xml"/><Relationship Id="rId12" Type="http://schemas.openxmlformats.org/officeDocument/2006/relationships/slideLayout" Target="../slideLayouts/slideLayout83.xml"/><Relationship Id="rId15" Type="http://schemas.openxmlformats.org/officeDocument/2006/relationships/slideLayout" Target="../slideLayouts/slideLayout86.xml"/><Relationship Id="rId14" Type="http://schemas.openxmlformats.org/officeDocument/2006/relationships/slideLayout" Target="../slideLayouts/slideLayout85.xml"/><Relationship Id="rId17" Type="http://schemas.openxmlformats.org/officeDocument/2006/relationships/slideLayout" Target="../slideLayouts/slideLayout88.xml"/><Relationship Id="rId16" Type="http://schemas.openxmlformats.org/officeDocument/2006/relationships/slideLayout" Target="../slideLayouts/slideLayout87.xml"/><Relationship Id="rId19" Type="http://schemas.openxmlformats.org/officeDocument/2006/relationships/slideLayout" Target="../slideLayouts/slideLayout90.xml"/><Relationship Id="rId18"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3.xml"/><Relationship Id="rId22" Type="http://schemas.openxmlformats.org/officeDocument/2006/relationships/slideLayout" Target="../slideLayouts/slideLayout115.xml"/><Relationship Id="rId21" Type="http://schemas.openxmlformats.org/officeDocument/2006/relationships/slideLayout" Target="../slideLayouts/slideLayout114.xml"/><Relationship Id="rId24" Type="http://schemas.openxmlformats.org/officeDocument/2006/relationships/slideLayout" Target="../slideLayouts/slideLayout117.xml"/><Relationship Id="rId23" Type="http://schemas.openxmlformats.org/officeDocument/2006/relationships/slideLayout" Target="../slideLayouts/slideLayout116.xml"/><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26" Type="http://schemas.openxmlformats.org/officeDocument/2006/relationships/slideLayout" Target="../slideLayouts/slideLayout119.xml"/><Relationship Id="rId25" Type="http://schemas.openxmlformats.org/officeDocument/2006/relationships/slideLayout" Target="../slideLayouts/slideLayout118.xml"/><Relationship Id="rId28" Type="http://schemas.openxmlformats.org/officeDocument/2006/relationships/slideLayout" Target="../slideLayouts/slideLayout121.xml"/><Relationship Id="rId27" Type="http://schemas.openxmlformats.org/officeDocument/2006/relationships/slideLayout" Target="../slideLayouts/slideLayout120.xml"/><Relationship Id="rId5" Type="http://schemas.openxmlformats.org/officeDocument/2006/relationships/slideLayout" Target="../slideLayouts/slideLayout98.xml"/><Relationship Id="rId6" Type="http://schemas.openxmlformats.org/officeDocument/2006/relationships/slideLayout" Target="../slideLayouts/slideLayout99.xml"/><Relationship Id="rId29" Type="http://schemas.openxmlformats.org/officeDocument/2006/relationships/slideLayout" Target="../slideLayouts/slideLayout122.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31" Type="http://schemas.openxmlformats.org/officeDocument/2006/relationships/slideLayout" Target="../slideLayouts/slideLayout124.xml"/><Relationship Id="rId30" Type="http://schemas.openxmlformats.org/officeDocument/2006/relationships/slideLayout" Target="../slideLayouts/slideLayout123.xml"/><Relationship Id="rId11" Type="http://schemas.openxmlformats.org/officeDocument/2006/relationships/slideLayout" Target="../slideLayouts/slideLayout104.xml"/><Relationship Id="rId33" Type="http://schemas.openxmlformats.org/officeDocument/2006/relationships/slideLayout" Target="../slideLayouts/slideLayout126.xml"/><Relationship Id="rId10" Type="http://schemas.openxmlformats.org/officeDocument/2006/relationships/slideLayout" Target="../slideLayouts/slideLayout103.xml"/><Relationship Id="rId32" Type="http://schemas.openxmlformats.org/officeDocument/2006/relationships/slideLayout" Target="../slideLayouts/slideLayout125.xml"/><Relationship Id="rId13" Type="http://schemas.openxmlformats.org/officeDocument/2006/relationships/slideLayout" Target="../slideLayouts/slideLayout106.xml"/><Relationship Id="rId12" Type="http://schemas.openxmlformats.org/officeDocument/2006/relationships/slideLayout" Target="../slideLayouts/slideLayout105.xml"/><Relationship Id="rId34" Type="http://schemas.openxmlformats.org/officeDocument/2006/relationships/theme" Target="../theme/theme8.xml"/><Relationship Id="rId15" Type="http://schemas.openxmlformats.org/officeDocument/2006/relationships/slideLayout" Target="../slideLayouts/slideLayout108.xml"/><Relationship Id="rId14" Type="http://schemas.openxmlformats.org/officeDocument/2006/relationships/slideLayout" Target="../slideLayouts/slideLayout107.xml"/><Relationship Id="rId17" Type="http://schemas.openxmlformats.org/officeDocument/2006/relationships/slideLayout" Target="../slideLayouts/slideLayout110.xml"/><Relationship Id="rId16" Type="http://schemas.openxmlformats.org/officeDocument/2006/relationships/slideLayout" Target="../slideLayouts/slideLayout109.xml"/><Relationship Id="rId19" Type="http://schemas.openxmlformats.org/officeDocument/2006/relationships/slideLayout" Target="../slideLayouts/slideLayout112.xml"/><Relationship Id="rId18"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theme" Target="../theme/theme11.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50.xml"/><Relationship Id="rId22" Type="http://schemas.openxmlformats.org/officeDocument/2006/relationships/slideLayout" Target="../slideLayouts/slideLayout152.xml"/><Relationship Id="rId21" Type="http://schemas.openxmlformats.org/officeDocument/2006/relationships/slideLayout" Target="../slideLayouts/slideLayout151.xml"/><Relationship Id="rId24" Type="http://schemas.openxmlformats.org/officeDocument/2006/relationships/slideLayout" Target="../slideLayouts/slideLayout154.xml"/><Relationship Id="rId23" Type="http://schemas.openxmlformats.org/officeDocument/2006/relationships/slideLayout" Target="../slideLayouts/slideLayout153.xml"/><Relationship Id="rId1" Type="http://schemas.openxmlformats.org/officeDocument/2006/relationships/slideLayout" Target="../slideLayouts/slideLayout131.xml"/><Relationship Id="rId2" Type="http://schemas.openxmlformats.org/officeDocument/2006/relationships/slideLayout" Target="../slideLayouts/slideLayout132.xml"/><Relationship Id="rId3" Type="http://schemas.openxmlformats.org/officeDocument/2006/relationships/slideLayout" Target="../slideLayouts/slideLayout13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26" Type="http://schemas.openxmlformats.org/officeDocument/2006/relationships/slideLayout" Target="../slideLayouts/slideLayout156.xml"/><Relationship Id="rId25" Type="http://schemas.openxmlformats.org/officeDocument/2006/relationships/slideLayout" Target="../slideLayouts/slideLayout155.xml"/><Relationship Id="rId27" Type="http://schemas.openxmlformats.org/officeDocument/2006/relationships/theme" Target="../theme/theme12.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5" Type="http://schemas.openxmlformats.org/officeDocument/2006/relationships/slideLayout" Target="../slideLayouts/slideLayout145.xml"/><Relationship Id="rId14" Type="http://schemas.openxmlformats.org/officeDocument/2006/relationships/slideLayout" Target="../slideLayouts/slideLayout144.xml"/><Relationship Id="rId17" Type="http://schemas.openxmlformats.org/officeDocument/2006/relationships/slideLayout" Target="../slideLayouts/slideLayout147.xml"/><Relationship Id="rId16" Type="http://schemas.openxmlformats.org/officeDocument/2006/relationships/slideLayout" Target="../slideLayouts/slideLayout146.xml"/><Relationship Id="rId19" Type="http://schemas.openxmlformats.org/officeDocument/2006/relationships/slideLayout" Target="../slideLayouts/slideLayout149.xml"/><Relationship Id="rId18" Type="http://schemas.openxmlformats.org/officeDocument/2006/relationships/slideLayout" Target="../slideLayouts/slideLayout148.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76.xml"/><Relationship Id="rId22" Type="http://schemas.openxmlformats.org/officeDocument/2006/relationships/slideLayout" Target="../slideLayouts/slideLayout178.xml"/><Relationship Id="rId21" Type="http://schemas.openxmlformats.org/officeDocument/2006/relationships/slideLayout" Target="../slideLayouts/slideLayout177.xml"/><Relationship Id="rId24" Type="http://schemas.openxmlformats.org/officeDocument/2006/relationships/slideLayout" Target="../slideLayouts/slideLayout180.xml"/><Relationship Id="rId23" Type="http://schemas.openxmlformats.org/officeDocument/2006/relationships/slideLayout" Target="../slideLayouts/slideLayout179.xml"/><Relationship Id="rId1" Type="http://schemas.openxmlformats.org/officeDocument/2006/relationships/slideLayout" Target="../slideLayouts/slideLayout157.xml"/><Relationship Id="rId2" Type="http://schemas.openxmlformats.org/officeDocument/2006/relationships/slideLayout" Target="../slideLayouts/slideLayout158.xml"/><Relationship Id="rId3" Type="http://schemas.openxmlformats.org/officeDocument/2006/relationships/slideLayout" Target="../slideLayouts/slideLayout159.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26" Type="http://schemas.openxmlformats.org/officeDocument/2006/relationships/slideLayout" Target="../slideLayouts/slideLayout182.xml"/><Relationship Id="rId25" Type="http://schemas.openxmlformats.org/officeDocument/2006/relationships/slideLayout" Target="../slideLayouts/slideLayout181.xml"/><Relationship Id="rId28" Type="http://schemas.openxmlformats.org/officeDocument/2006/relationships/slideLayout" Target="../slideLayouts/slideLayout184.xml"/><Relationship Id="rId27" Type="http://schemas.openxmlformats.org/officeDocument/2006/relationships/slideLayout" Target="../slideLayouts/slideLayout183.xml"/><Relationship Id="rId5" Type="http://schemas.openxmlformats.org/officeDocument/2006/relationships/slideLayout" Target="../slideLayouts/slideLayout161.xml"/><Relationship Id="rId6" Type="http://schemas.openxmlformats.org/officeDocument/2006/relationships/slideLayout" Target="../slideLayouts/slideLayout162.xml"/><Relationship Id="rId29" Type="http://schemas.openxmlformats.org/officeDocument/2006/relationships/slideLayout" Target="../slideLayouts/slideLayout185.xml"/><Relationship Id="rId7" Type="http://schemas.openxmlformats.org/officeDocument/2006/relationships/slideLayout" Target="../slideLayouts/slideLayout163.xml"/><Relationship Id="rId8" Type="http://schemas.openxmlformats.org/officeDocument/2006/relationships/slideLayout" Target="../slideLayouts/slideLayout164.xml"/><Relationship Id="rId31" Type="http://schemas.openxmlformats.org/officeDocument/2006/relationships/slideLayout" Target="../slideLayouts/slideLayout187.xml"/><Relationship Id="rId30" Type="http://schemas.openxmlformats.org/officeDocument/2006/relationships/slideLayout" Target="../slideLayouts/slideLayout186.xml"/><Relationship Id="rId11" Type="http://schemas.openxmlformats.org/officeDocument/2006/relationships/slideLayout" Target="../slideLayouts/slideLayout167.xml"/><Relationship Id="rId33" Type="http://schemas.openxmlformats.org/officeDocument/2006/relationships/slideLayout" Target="../slideLayouts/slideLayout189.xml"/><Relationship Id="rId10" Type="http://schemas.openxmlformats.org/officeDocument/2006/relationships/slideLayout" Target="../slideLayouts/slideLayout166.xml"/><Relationship Id="rId32" Type="http://schemas.openxmlformats.org/officeDocument/2006/relationships/slideLayout" Target="../slideLayouts/slideLayout188.xml"/><Relationship Id="rId13" Type="http://schemas.openxmlformats.org/officeDocument/2006/relationships/slideLayout" Target="../slideLayouts/slideLayout169.xml"/><Relationship Id="rId35" Type="http://schemas.openxmlformats.org/officeDocument/2006/relationships/slideLayout" Target="../slideLayouts/slideLayout191.xml"/><Relationship Id="rId12" Type="http://schemas.openxmlformats.org/officeDocument/2006/relationships/slideLayout" Target="../slideLayouts/slideLayout168.xml"/><Relationship Id="rId34" Type="http://schemas.openxmlformats.org/officeDocument/2006/relationships/slideLayout" Target="../slideLayouts/slideLayout190.xml"/><Relationship Id="rId15" Type="http://schemas.openxmlformats.org/officeDocument/2006/relationships/slideLayout" Target="../slideLayouts/slideLayout171.xml"/><Relationship Id="rId37" Type="http://schemas.openxmlformats.org/officeDocument/2006/relationships/slideLayout" Target="../slideLayouts/slideLayout193.xml"/><Relationship Id="rId14" Type="http://schemas.openxmlformats.org/officeDocument/2006/relationships/slideLayout" Target="../slideLayouts/slideLayout170.xml"/><Relationship Id="rId36" Type="http://schemas.openxmlformats.org/officeDocument/2006/relationships/slideLayout" Target="../slideLayouts/slideLayout192.xml"/><Relationship Id="rId17" Type="http://schemas.openxmlformats.org/officeDocument/2006/relationships/slideLayout" Target="../slideLayouts/slideLayout173.xml"/><Relationship Id="rId16" Type="http://schemas.openxmlformats.org/officeDocument/2006/relationships/slideLayout" Target="../slideLayouts/slideLayout172.xml"/><Relationship Id="rId38" Type="http://schemas.openxmlformats.org/officeDocument/2006/relationships/theme" Target="../theme/theme2.xml"/><Relationship Id="rId19" Type="http://schemas.openxmlformats.org/officeDocument/2006/relationships/slideLayout" Target="../slideLayouts/slideLayout175.xml"/><Relationship Id="rId18"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6" name="Shape 1176"/>
        <p:cNvGrpSpPr/>
        <p:nvPr/>
      </p:nvGrpSpPr>
      <p:grpSpPr>
        <a:xfrm>
          <a:off x="0" y="0"/>
          <a:ext cx="0" cy="0"/>
          <a:chOff x="0" y="0"/>
          <a:chExt cx="0" cy="0"/>
        </a:xfrm>
      </p:grpSpPr>
      <p:sp>
        <p:nvSpPr>
          <p:cNvPr id="1177" name="Google Shape;1177;p203"/>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1178" name="Google Shape;1178;p203"/>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 name="Shape 6"/>
        <p:cNvGrpSpPr/>
        <p:nvPr/>
      </p:nvGrpSpPr>
      <p:grpSpPr>
        <a:xfrm>
          <a:off x="0" y="0"/>
          <a:ext cx="0" cy="0"/>
          <a:chOff x="0" y="0"/>
          <a:chExt cx="0" cy="0"/>
        </a:xfrm>
      </p:grpSpPr>
      <p:sp>
        <p:nvSpPr>
          <p:cNvPr id="7" name="Google Shape;7;p2"/>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8" name="Google Shape;8;p2"/>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249" name="Shape 24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EA4335"/>
          </p15:clr>
        </p15:guide>
        <p15:guide id="2" orient="horz" pos="2958">
          <p15:clr>
            <a:srgbClr val="EA4335"/>
          </p15:clr>
        </p15:guide>
        <p15:guide id="3" pos="288">
          <p15:clr>
            <a:srgbClr val="EA4335"/>
          </p15:clr>
        </p15:guide>
        <p15:guide id="4" pos="632">
          <p15:clr>
            <a:srgbClr val="EA4335"/>
          </p15:clr>
        </p15:guide>
        <p15:guide id="5" pos="727">
          <p15:clr>
            <a:srgbClr val="EA4335"/>
          </p15:clr>
        </p15:guide>
        <p15:guide id="6" pos="1073">
          <p15:clr>
            <a:srgbClr val="EA4335"/>
          </p15:clr>
        </p15:guide>
        <p15:guide id="7" pos="1166">
          <p15:clr>
            <a:srgbClr val="EA4335"/>
          </p15:clr>
        </p15:guide>
        <p15:guide id="8" pos="1512">
          <p15:clr>
            <a:srgbClr val="EA4335"/>
          </p15:clr>
        </p15:guide>
        <p15:guide id="9" pos="1610">
          <p15:clr>
            <a:srgbClr val="EA4335"/>
          </p15:clr>
        </p15:guide>
        <p15:guide id="10" pos="1954">
          <p15:clr>
            <a:srgbClr val="EA4335"/>
          </p15:clr>
        </p15:guide>
        <p15:guide id="11" pos="2048">
          <p15:clr>
            <a:srgbClr val="EA4335"/>
          </p15:clr>
        </p15:guide>
        <p15:guide id="12" pos="2389">
          <p15:clr>
            <a:srgbClr val="EA4335"/>
          </p15:clr>
        </p15:guide>
        <p15:guide id="13" pos="2490">
          <p15:clr>
            <a:srgbClr val="EA4335"/>
          </p15:clr>
        </p15:guide>
        <p15:guide id="14" pos="2831">
          <p15:clr>
            <a:srgbClr val="EA4335"/>
          </p15:clr>
        </p15:guide>
        <p15:guide id="15" pos="2929">
          <p15:clr>
            <a:srgbClr val="EA4335"/>
          </p15:clr>
        </p15:guide>
        <p15:guide id="16" pos="3270">
          <p15:clr>
            <a:srgbClr val="EA4335"/>
          </p15:clr>
        </p15:guide>
        <p15:guide id="17" pos="3369">
          <p15:clr>
            <a:srgbClr val="EA4335"/>
          </p15:clr>
        </p15:guide>
        <p15:guide id="18" pos="3712">
          <p15:clr>
            <a:srgbClr val="EA4335"/>
          </p15:clr>
        </p15:guide>
        <p15:guide id="19" pos="3806">
          <p15:clr>
            <a:srgbClr val="EA4335"/>
          </p15:clr>
        </p15:guide>
        <p15:guide id="20" pos="4154">
          <p15:clr>
            <a:srgbClr val="EA4335"/>
          </p15:clr>
        </p15:guide>
        <p15:guide id="21" pos="4248">
          <p15:clr>
            <a:srgbClr val="EA4335"/>
          </p15:clr>
        </p15:guide>
        <p15:guide id="22" pos="4591">
          <p15:clr>
            <a:srgbClr val="EA4335"/>
          </p15:clr>
        </p15:guide>
        <p15:guide id="23" pos="4687">
          <p15:clr>
            <a:srgbClr val="EA4335"/>
          </p15:clr>
        </p15:guide>
        <p15:guide id="24" pos="5033">
          <p15:clr>
            <a:srgbClr val="EA4335"/>
          </p15:clr>
        </p15:guide>
        <p15:guide id="25" pos="5126">
          <p15:clr>
            <a:srgbClr val="EA4335"/>
          </p15:clr>
        </p15:guide>
        <p15:guide id="26" pos="5472">
          <p15:clr>
            <a:srgbClr val="EA4335"/>
          </p15:clr>
        </p15:guide>
        <p15:guide id="27" orient="horz" pos="3118">
          <p15:clr>
            <a:srgbClr val="EA4335"/>
          </p15:clr>
        </p15:guide>
        <p15:guide id="28" pos="374">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1" name="Shape 311"/>
        <p:cNvGrpSpPr/>
        <p:nvPr/>
      </p:nvGrpSpPr>
      <p:grpSpPr>
        <a:xfrm>
          <a:off x="0" y="0"/>
          <a:ext cx="0" cy="0"/>
          <a:chOff x="0" y="0"/>
          <a:chExt cx="0" cy="0"/>
        </a:xfrm>
      </p:grpSpPr>
      <p:sp>
        <p:nvSpPr>
          <p:cNvPr id="312" name="Google Shape;312;p53"/>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313" name="Google Shape;313;p53"/>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4" name="Shape 414"/>
        <p:cNvGrpSpPr/>
        <p:nvPr/>
      </p:nvGrpSpPr>
      <p:grpSpPr>
        <a:xfrm>
          <a:off x="0" y="0"/>
          <a:ext cx="0" cy="0"/>
          <a:chOff x="0" y="0"/>
          <a:chExt cx="0" cy="0"/>
        </a:xfrm>
      </p:grpSpPr>
      <p:sp>
        <p:nvSpPr>
          <p:cNvPr id="415" name="Google Shape;415;p76"/>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16" name="Google Shape;416;p76"/>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3" name="Shape 513"/>
        <p:cNvGrpSpPr/>
        <p:nvPr/>
      </p:nvGrpSpPr>
      <p:grpSpPr>
        <a:xfrm>
          <a:off x="0" y="0"/>
          <a:ext cx="0" cy="0"/>
          <a:chOff x="0" y="0"/>
          <a:chExt cx="0" cy="0"/>
        </a:xfrm>
      </p:grpSpPr>
      <p:sp>
        <p:nvSpPr>
          <p:cNvPr id="514" name="Google Shape;514;p99"/>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515" name="Google Shape;515;p99"/>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737" name="Shape 73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74" r:id="rId1"/>
    <p:sldLayoutId id="2147483775" r:id="rId2"/>
    <p:sldLayoutId id="2147483776" r:id="rId3"/>
    <p:sldLayoutId id="2147483777"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EA4335"/>
          </p15:clr>
        </p15:guide>
        <p15:guide id="2" orient="horz" pos="2958">
          <p15:clr>
            <a:srgbClr val="EA4335"/>
          </p15:clr>
        </p15:guide>
        <p15:guide id="3" pos="288">
          <p15:clr>
            <a:srgbClr val="EA4335"/>
          </p15:clr>
        </p15:guide>
        <p15:guide id="4" pos="632">
          <p15:clr>
            <a:srgbClr val="EA4335"/>
          </p15:clr>
        </p15:guide>
        <p15:guide id="5" pos="727">
          <p15:clr>
            <a:srgbClr val="EA4335"/>
          </p15:clr>
        </p15:guide>
        <p15:guide id="6" pos="1073">
          <p15:clr>
            <a:srgbClr val="EA4335"/>
          </p15:clr>
        </p15:guide>
        <p15:guide id="7" pos="1166">
          <p15:clr>
            <a:srgbClr val="EA4335"/>
          </p15:clr>
        </p15:guide>
        <p15:guide id="8" pos="1512">
          <p15:clr>
            <a:srgbClr val="EA4335"/>
          </p15:clr>
        </p15:guide>
        <p15:guide id="9" pos="1610">
          <p15:clr>
            <a:srgbClr val="EA4335"/>
          </p15:clr>
        </p15:guide>
        <p15:guide id="10" pos="1954">
          <p15:clr>
            <a:srgbClr val="EA4335"/>
          </p15:clr>
        </p15:guide>
        <p15:guide id="11" pos="2048">
          <p15:clr>
            <a:srgbClr val="EA4335"/>
          </p15:clr>
        </p15:guide>
        <p15:guide id="12" pos="2389">
          <p15:clr>
            <a:srgbClr val="EA4335"/>
          </p15:clr>
        </p15:guide>
        <p15:guide id="13" pos="2490">
          <p15:clr>
            <a:srgbClr val="EA4335"/>
          </p15:clr>
        </p15:guide>
        <p15:guide id="14" pos="2831">
          <p15:clr>
            <a:srgbClr val="EA4335"/>
          </p15:clr>
        </p15:guide>
        <p15:guide id="15" pos="2929">
          <p15:clr>
            <a:srgbClr val="EA4335"/>
          </p15:clr>
        </p15:guide>
        <p15:guide id="16" pos="3270">
          <p15:clr>
            <a:srgbClr val="EA4335"/>
          </p15:clr>
        </p15:guide>
        <p15:guide id="17" pos="3369">
          <p15:clr>
            <a:srgbClr val="EA4335"/>
          </p15:clr>
        </p15:guide>
        <p15:guide id="18" pos="3712">
          <p15:clr>
            <a:srgbClr val="EA4335"/>
          </p15:clr>
        </p15:guide>
        <p15:guide id="19" pos="3806">
          <p15:clr>
            <a:srgbClr val="EA4335"/>
          </p15:clr>
        </p15:guide>
        <p15:guide id="20" pos="4154">
          <p15:clr>
            <a:srgbClr val="EA4335"/>
          </p15:clr>
        </p15:guide>
        <p15:guide id="21" pos="4248">
          <p15:clr>
            <a:srgbClr val="EA4335"/>
          </p15:clr>
        </p15:guide>
        <p15:guide id="22" pos="4591">
          <p15:clr>
            <a:srgbClr val="EA4335"/>
          </p15:clr>
        </p15:guide>
        <p15:guide id="23" pos="4687">
          <p15:clr>
            <a:srgbClr val="EA4335"/>
          </p15:clr>
        </p15:guide>
        <p15:guide id="24" pos="5033">
          <p15:clr>
            <a:srgbClr val="EA4335"/>
          </p15:clr>
        </p15:guide>
        <p15:guide id="25" pos="5126">
          <p15:clr>
            <a:srgbClr val="EA4335"/>
          </p15:clr>
        </p15:guide>
        <p15:guide id="26" pos="5472">
          <p15:clr>
            <a:srgbClr val="EA4335"/>
          </p15:clr>
        </p15:guide>
        <p15:guide id="27" orient="horz" pos="3118">
          <p15:clr>
            <a:srgbClr val="EA4335"/>
          </p15:clr>
        </p15:guide>
        <p15:guide id="28" pos="374">
          <p15:clr>
            <a:srgbClr val="EA4335"/>
          </p15:clr>
        </p15:guide>
        <p15:guide id="29" pos="5386">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6" name="Shape 746"/>
        <p:cNvGrpSpPr/>
        <p:nvPr/>
      </p:nvGrpSpPr>
      <p:grpSpPr>
        <a:xfrm>
          <a:off x="0" y="0"/>
          <a:ext cx="0" cy="0"/>
          <a:chOff x="0" y="0"/>
          <a:chExt cx="0" cy="0"/>
        </a:xfrm>
      </p:grpSpPr>
      <p:sp>
        <p:nvSpPr>
          <p:cNvPr id="747" name="Google Shape;747;p138"/>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b="1" sz="2400">
                <a:solidFill>
                  <a:srgbClr val="202124"/>
                </a:solidFill>
                <a:latin typeface="Google Sans"/>
                <a:ea typeface="Google Sans"/>
                <a:cs typeface="Google Sans"/>
                <a:sym typeface="Google Sans"/>
              </a:defRPr>
            </a:lvl1pPr>
            <a:lvl2pPr lvl="1" rtl="0">
              <a:lnSpc>
                <a:spcPct val="115000"/>
              </a:lnSpc>
              <a:spcBef>
                <a:spcPts val="0"/>
              </a:spcBef>
              <a:spcAft>
                <a:spcPts val="0"/>
              </a:spcAft>
              <a:buNone/>
              <a:defRPr b="1" sz="2400">
                <a:solidFill>
                  <a:srgbClr val="202124"/>
                </a:solidFill>
                <a:latin typeface="Google Sans"/>
                <a:ea typeface="Google Sans"/>
                <a:cs typeface="Google Sans"/>
                <a:sym typeface="Google Sans"/>
              </a:defRPr>
            </a:lvl2pPr>
            <a:lvl3pPr lvl="2" rtl="0">
              <a:lnSpc>
                <a:spcPct val="115000"/>
              </a:lnSpc>
              <a:spcBef>
                <a:spcPts val="0"/>
              </a:spcBef>
              <a:spcAft>
                <a:spcPts val="0"/>
              </a:spcAft>
              <a:buNone/>
              <a:defRPr b="1" sz="2400">
                <a:solidFill>
                  <a:srgbClr val="202124"/>
                </a:solidFill>
                <a:latin typeface="Google Sans"/>
                <a:ea typeface="Google Sans"/>
                <a:cs typeface="Google Sans"/>
                <a:sym typeface="Google Sans"/>
              </a:defRPr>
            </a:lvl3pPr>
            <a:lvl4pPr lvl="3" rtl="0">
              <a:lnSpc>
                <a:spcPct val="115000"/>
              </a:lnSpc>
              <a:spcBef>
                <a:spcPts val="0"/>
              </a:spcBef>
              <a:spcAft>
                <a:spcPts val="0"/>
              </a:spcAft>
              <a:buNone/>
              <a:defRPr b="1" sz="2400">
                <a:solidFill>
                  <a:srgbClr val="202124"/>
                </a:solidFill>
                <a:latin typeface="Google Sans"/>
                <a:ea typeface="Google Sans"/>
                <a:cs typeface="Google Sans"/>
                <a:sym typeface="Google Sans"/>
              </a:defRPr>
            </a:lvl4pPr>
            <a:lvl5pPr lvl="4" rtl="0">
              <a:lnSpc>
                <a:spcPct val="115000"/>
              </a:lnSpc>
              <a:spcBef>
                <a:spcPts val="0"/>
              </a:spcBef>
              <a:spcAft>
                <a:spcPts val="0"/>
              </a:spcAft>
              <a:buNone/>
              <a:defRPr b="1" sz="2400">
                <a:solidFill>
                  <a:srgbClr val="202124"/>
                </a:solidFill>
                <a:latin typeface="Google Sans"/>
                <a:ea typeface="Google Sans"/>
                <a:cs typeface="Google Sans"/>
                <a:sym typeface="Google Sans"/>
              </a:defRPr>
            </a:lvl5pPr>
            <a:lvl6pPr lvl="5" rtl="0">
              <a:lnSpc>
                <a:spcPct val="115000"/>
              </a:lnSpc>
              <a:spcBef>
                <a:spcPts val="0"/>
              </a:spcBef>
              <a:spcAft>
                <a:spcPts val="0"/>
              </a:spcAft>
              <a:buNone/>
              <a:defRPr b="1" sz="2400">
                <a:solidFill>
                  <a:srgbClr val="202124"/>
                </a:solidFill>
                <a:latin typeface="Google Sans"/>
                <a:ea typeface="Google Sans"/>
                <a:cs typeface="Google Sans"/>
                <a:sym typeface="Google Sans"/>
              </a:defRPr>
            </a:lvl6pPr>
            <a:lvl7pPr lvl="6" rtl="0">
              <a:lnSpc>
                <a:spcPct val="115000"/>
              </a:lnSpc>
              <a:spcBef>
                <a:spcPts val="0"/>
              </a:spcBef>
              <a:spcAft>
                <a:spcPts val="0"/>
              </a:spcAft>
              <a:buNone/>
              <a:defRPr b="1" sz="2400">
                <a:solidFill>
                  <a:srgbClr val="202124"/>
                </a:solidFill>
                <a:latin typeface="Google Sans"/>
                <a:ea typeface="Google Sans"/>
                <a:cs typeface="Google Sans"/>
                <a:sym typeface="Google Sans"/>
              </a:defRPr>
            </a:lvl7pPr>
            <a:lvl8pPr lvl="7" rtl="0">
              <a:lnSpc>
                <a:spcPct val="115000"/>
              </a:lnSpc>
              <a:spcBef>
                <a:spcPts val="0"/>
              </a:spcBef>
              <a:spcAft>
                <a:spcPts val="0"/>
              </a:spcAft>
              <a:buNone/>
              <a:defRPr b="1" sz="2400">
                <a:solidFill>
                  <a:srgbClr val="202124"/>
                </a:solidFill>
                <a:latin typeface="Google Sans"/>
                <a:ea typeface="Google Sans"/>
                <a:cs typeface="Google Sans"/>
                <a:sym typeface="Google Sans"/>
              </a:defRPr>
            </a:lvl8pPr>
            <a:lvl9pPr lvl="8" rtl="0">
              <a:lnSpc>
                <a:spcPct val="115000"/>
              </a:lnSpc>
              <a:spcBef>
                <a:spcPts val="0"/>
              </a:spcBef>
              <a:spcAft>
                <a:spcPts val="0"/>
              </a:spcAft>
              <a:buNone/>
              <a:defRPr b="1" sz="2400">
                <a:solidFill>
                  <a:srgbClr val="202124"/>
                </a:solidFill>
                <a:latin typeface="Google Sans"/>
                <a:ea typeface="Google Sans"/>
                <a:cs typeface="Google Sans"/>
                <a:sym typeface="Google Sans"/>
              </a:defRPr>
            </a:lvl9pPr>
          </a:lstStyle>
          <a:p/>
        </p:txBody>
      </p:sp>
      <p:sp>
        <p:nvSpPr>
          <p:cNvPr id="748" name="Google Shape;748;p138"/>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6" name="Shape 846"/>
        <p:cNvGrpSpPr/>
        <p:nvPr/>
      </p:nvGrpSpPr>
      <p:grpSpPr>
        <a:xfrm>
          <a:off x="0" y="0"/>
          <a:ext cx="0" cy="0"/>
          <a:chOff x="0" y="0"/>
          <a:chExt cx="0" cy="0"/>
        </a:xfrm>
      </p:grpSpPr>
      <p:sp>
        <p:nvSpPr>
          <p:cNvPr id="847" name="Google Shape;847;p165"/>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848" name="Google Shape;848;p165"/>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 id="2147483835" r:id="rId32"/>
    <p:sldLayoutId id="2147483836" r:id="rId33"/>
    <p:sldLayoutId id="2147483837" r:id="rId34"/>
    <p:sldLayoutId id="2147483838" r:id="rId35"/>
    <p:sldLayoutId id="2147483839" r:id="rId36"/>
    <p:sldLayoutId id="2147483840" r:id="rId3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xml"/><Relationship Id="rId3" Type="http://schemas.openxmlformats.org/officeDocument/2006/relationships/image" Target="../media/image63.png"/><Relationship Id="rId4" Type="http://schemas.openxmlformats.org/officeDocument/2006/relationships/image" Target="../media/image56.png"/><Relationship Id="rId9" Type="http://schemas.openxmlformats.org/officeDocument/2006/relationships/image" Target="../media/image69.png"/><Relationship Id="rId5" Type="http://schemas.openxmlformats.org/officeDocument/2006/relationships/image" Target="../media/image48.png"/><Relationship Id="rId6" Type="http://schemas.openxmlformats.org/officeDocument/2006/relationships/image" Target="../media/image87.png"/><Relationship Id="rId7" Type="http://schemas.openxmlformats.org/officeDocument/2006/relationships/image" Target="../media/image57.png"/><Relationship Id="rId8" Type="http://schemas.openxmlformats.org/officeDocument/2006/relationships/image" Target="../media/image65.png"/><Relationship Id="rId11" Type="http://schemas.openxmlformats.org/officeDocument/2006/relationships/image" Target="../media/image64.png"/><Relationship Id="rId10" Type="http://schemas.openxmlformats.org/officeDocument/2006/relationships/image" Target="../media/image51.png"/><Relationship Id="rId13" Type="http://schemas.openxmlformats.org/officeDocument/2006/relationships/image" Target="../media/image68.png"/><Relationship Id="rId12" Type="http://schemas.openxmlformats.org/officeDocument/2006/relationships/image" Target="../media/image61.png"/><Relationship Id="rId15" Type="http://schemas.openxmlformats.org/officeDocument/2006/relationships/image" Target="../media/image62.png"/><Relationship Id="rId14" Type="http://schemas.openxmlformats.org/officeDocument/2006/relationships/image" Target="../media/image58.png"/><Relationship Id="rId17" Type="http://schemas.openxmlformats.org/officeDocument/2006/relationships/image" Target="../media/image66.png"/><Relationship Id="rId16"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xml"/><Relationship Id="rId3" Type="http://schemas.openxmlformats.org/officeDocument/2006/relationships/image" Target="../media/image97.png"/><Relationship Id="rId4" Type="http://schemas.openxmlformats.org/officeDocument/2006/relationships/image" Target="../media/image8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5.xml"/><Relationship Id="rId3" Type="http://schemas.openxmlformats.org/officeDocument/2006/relationships/image" Target="../media/image7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6.xml"/><Relationship Id="rId3" Type="http://schemas.openxmlformats.org/officeDocument/2006/relationships/image" Target="../media/image7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7.xml"/><Relationship Id="rId3" Type="http://schemas.openxmlformats.org/officeDocument/2006/relationships/image" Target="../media/image10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8.xml"/><Relationship Id="rId3"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9.xml"/><Relationship Id="rId3" Type="http://schemas.openxmlformats.org/officeDocument/2006/relationships/hyperlink" Target="https://cloud.google.com/bigquery-ml/docs/reference/standard-sql/bigqueryml-syntax-create#create_model_statem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2.xml"/><Relationship Id="rId3"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5.xml"/><Relationship Id="rId3" Type="http://schemas.openxmlformats.org/officeDocument/2006/relationships/image" Target="../media/image85.gif"/><Relationship Id="rId4" Type="http://schemas.openxmlformats.org/officeDocument/2006/relationships/image" Target="../media/image9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8.xml"/><Relationship Id="rId3" Type="http://schemas.openxmlformats.org/officeDocument/2006/relationships/hyperlink" Target="http://www.youtube.com/watch?v=hbB_Srkqvmg" TargetMode="External"/><Relationship Id="rId4" Type="http://schemas.openxmlformats.org/officeDocument/2006/relationships/image" Target="../media/image7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30.xml"/><Relationship Id="rId3"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2.xml"/><Relationship Id="rId3"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33.xml"/><Relationship Id="rId3" Type="http://schemas.openxmlformats.org/officeDocument/2006/relationships/image" Target="../media/image73.jpg"/><Relationship Id="rId4" Type="http://schemas.openxmlformats.org/officeDocument/2006/relationships/image" Target="../media/image70.png"/><Relationship Id="rId5"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34.xml"/><Relationship Id="rId3" Type="http://schemas.openxmlformats.org/officeDocument/2006/relationships/hyperlink" Target="https://research.google/pubs/pub4648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35.xml"/><Relationship Id="rId3" Type="http://schemas.openxmlformats.org/officeDocument/2006/relationships/image" Target="../media/image112.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36.xml"/><Relationship Id="rId3" Type="http://schemas.openxmlformats.org/officeDocument/2006/relationships/image" Target="../media/image9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37.xml"/><Relationship Id="rId3" Type="http://schemas.openxmlformats.org/officeDocument/2006/relationships/image" Target="../media/image9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38.xml"/><Relationship Id="rId3" Type="http://schemas.openxmlformats.org/officeDocument/2006/relationships/image" Target="../media/image81.png"/><Relationship Id="rId4" Type="http://schemas.openxmlformats.org/officeDocument/2006/relationships/image" Target="../media/image83.png"/><Relationship Id="rId5" Type="http://schemas.openxmlformats.org/officeDocument/2006/relationships/image" Target="../media/image91.png"/><Relationship Id="rId6" Type="http://schemas.openxmlformats.org/officeDocument/2006/relationships/image" Target="../media/image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 Id="rId3" Type="http://schemas.openxmlformats.org/officeDocument/2006/relationships/image" Target="../media/image55.png"/><Relationship Id="rId4" Type="http://schemas.openxmlformats.org/officeDocument/2006/relationships/image" Target="../media/image5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41.xml"/><Relationship Id="rId3"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7.xml"/><Relationship Id="rId3" Type="http://schemas.openxmlformats.org/officeDocument/2006/relationships/image" Target="../media/image1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48.xml"/><Relationship Id="rId3" Type="http://schemas.openxmlformats.org/officeDocument/2006/relationships/image" Target="../media/image113.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xml"/><Relationship Id="rId3" Type="http://schemas.openxmlformats.org/officeDocument/2006/relationships/hyperlink" Target="https://papers.nips.cc/paper/5656-hidden-technical-debt-in-machine-learning-systems.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2.xml"/><Relationship Id="rId3" Type="http://schemas.openxmlformats.org/officeDocument/2006/relationships/hyperlink" Target="https://www.kaggle.com/alexisbcook/data-leakage" TargetMode="External"/><Relationship Id="rId4" Type="http://schemas.openxmlformats.org/officeDocument/2006/relationships/hyperlink" Target="https://www.kaggle.com/alexisbcook/data-leakag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55.xml"/><Relationship Id="rId3" Type="http://schemas.openxmlformats.org/officeDocument/2006/relationships/image" Target="../media/image97.png"/><Relationship Id="rId4" Type="http://schemas.openxmlformats.org/officeDocument/2006/relationships/image" Target="../media/image106.png"/><Relationship Id="rId5" Type="http://schemas.openxmlformats.org/officeDocument/2006/relationships/image" Target="../media/image90.png"/><Relationship Id="rId6"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56.xml"/><Relationship Id="rId3" Type="http://schemas.openxmlformats.org/officeDocument/2006/relationships/image" Target="../media/image111.png"/><Relationship Id="rId4" Type="http://schemas.openxmlformats.org/officeDocument/2006/relationships/image" Target="../media/image107.png"/><Relationship Id="rId5" Type="http://schemas.openxmlformats.org/officeDocument/2006/relationships/image" Target="../media/image99.png"/><Relationship Id="rId6" Type="http://schemas.openxmlformats.org/officeDocument/2006/relationships/image" Target="../media/image89.png"/><Relationship Id="rId7" Type="http://schemas.openxmlformats.org/officeDocument/2006/relationships/image" Target="../media/image101.png"/><Relationship Id="rId8"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57.xml"/><Relationship Id="rId3" Type="http://schemas.openxmlformats.org/officeDocument/2006/relationships/image" Target="../media/image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59.xml"/><Relationship Id="rId3" Type="http://schemas.openxmlformats.org/officeDocument/2006/relationships/image" Target="../media/image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hyperlink" Target="https://cloud.google.com/ai-platform" TargetMode="External"/><Relationship Id="rId4" Type="http://schemas.openxmlformats.org/officeDocument/2006/relationships/hyperlink" Target="https://cloud.google.com/solutions/machine-learning/mlops-continuous-delivery-and-automation-pipelines-in-machine-learning" TargetMode="External"/><Relationship Id="rId5" Type="http://schemas.openxmlformats.org/officeDocument/2006/relationships/hyperlink" Target="https://github.com/GoogleCloudPlatform/mlops-on-gcp/tree/master/workshops/tfx-caip-tf23"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4.xml"/><Relationship Id="rId3" Type="http://schemas.openxmlformats.org/officeDocument/2006/relationships/image" Target="../media/image93.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7.xml"/><Relationship Id="rId3" Type="http://schemas.openxmlformats.org/officeDocument/2006/relationships/hyperlink" Target="http://bit.ly/3iUtEol" TargetMode="Externa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8.xml"/><Relationship Id="rId3" Type="http://schemas.openxmlformats.org/officeDocument/2006/relationships/hyperlink" Target="http://www.youtube.com/watch?v=cTZArDgbIWw" TargetMode="External"/><Relationship Id="rId4" Type="http://schemas.openxmlformats.org/officeDocument/2006/relationships/image" Target="../media/image10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0.xml"/><Relationship Id="rId3" Type="http://schemas.openxmlformats.org/officeDocument/2006/relationships/hyperlink" Target="http://www.youtube.com/watch?v=_AY8mmbR1o4" TargetMode="External"/><Relationship Id="rId4" Type="http://schemas.openxmlformats.org/officeDocument/2006/relationships/image" Target="../media/image10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2.xml"/><Relationship Id="rId3" Type="http://schemas.openxmlformats.org/officeDocument/2006/relationships/hyperlink" Target="https://bit.ly/2NCROYY" TargetMode="Externa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 Id="rId3" Type="http://schemas.openxmlformats.org/officeDocument/2006/relationships/hyperlink" Target="https://ai.google/research/pubs/pub47978" TargetMode="External"/><Relationship Id="rId4" Type="http://schemas.openxmlformats.org/officeDocument/2006/relationships/hyperlink" Target="https://ai.google/research/pubs/pub47966" TargetMode="External"/><Relationship Id="rId9" Type="http://schemas.openxmlformats.org/officeDocument/2006/relationships/hyperlink" Target="http://bit.ly/ml-techdebt" TargetMode="External"/><Relationship Id="rId5" Type="http://schemas.openxmlformats.org/officeDocument/2006/relationships/hyperlink" Target="https://ai.google/research/pubs/pub47967" TargetMode="External"/><Relationship Id="rId6" Type="http://schemas.openxmlformats.org/officeDocument/2006/relationships/hyperlink" Target="https://research.google.com/pubs/pub46484.html" TargetMode="External"/><Relationship Id="rId7" Type="http://schemas.openxmlformats.org/officeDocument/2006/relationships/hyperlink" Target="https://ai.google/research/pubs/pub46178" TargetMode="External"/><Relationship Id="rId8" Type="http://schemas.openxmlformats.org/officeDocument/2006/relationships/hyperlink" Target="https://research.google/pubs/pub43146/" TargetMode="External"/><Relationship Id="rId11" Type="http://schemas.openxmlformats.org/officeDocument/2006/relationships/image" Target="../media/image50.png"/><Relationship Id="rId10" Type="http://schemas.openxmlformats.org/officeDocument/2006/relationships/image" Target="../media/image52.png"/><Relationship Id="rId13" Type="http://schemas.openxmlformats.org/officeDocument/2006/relationships/image" Target="../media/image42.png"/><Relationship Id="rId12" Type="http://schemas.openxmlformats.org/officeDocument/2006/relationships/image" Target="../media/image53.png"/><Relationship Id="rId15" Type="http://schemas.openxmlformats.org/officeDocument/2006/relationships/image" Target="../media/image45.png"/><Relationship Id="rId14" Type="http://schemas.openxmlformats.org/officeDocument/2006/relationships/image" Target="../media/image49.png"/><Relationship Id="rId16"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9"/>
          <p:cNvSpPr txBox="1"/>
          <p:nvPr/>
        </p:nvSpPr>
        <p:spPr>
          <a:xfrm>
            <a:off x="457200" y="1498200"/>
            <a:ext cx="66015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lang="en" sz="3600">
                <a:solidFill>
                  <a:srgbClr val="202124"/>
                </a:solidFill>
                <a:latin typeface="Google Sans Medium"/>
                <a:ea typeface="Google Sans Medium"/>
                <a:cs typeface="Google Sans Medium"/>
                <a:sym typeface="Google Sans Medium"/>
              </a:rPr>
              <a:t>MLOps with Vertex AI</a:t>
            </a:r>
            <a:endParaRPr sz="3600">
              <a:solidFill>
                <a:srgbClr val="202124"/>
              </a:solidFill>
              <a:latin typeface="Google Sans Medium"/>
              <a:ea typeface="Google Sans Medium"/>
              <a:cs typeface="Google Sans Medium"/>
              <a:sym typeface="Google Sans Medium"/>
            </a:endParaRPr>
          </a:p>
          <a:p>
            <a:pPr indent="0" lvl="0" marL="0" rtl="0" algn="l">
              <a:lnSpc>
                <a:spcPct val="115000"/>
              </a:lnSpc>
              <a:spcBef>
                <a:spcPts val="1000"/>
              </a:spcBef>
              <a:spcAft>
                <a:spcPts val="0"/>
              </a:spcAft>
              <a:buNone/>
            </a:pPr>
            <a:r>
              <a:rPr lang="en" sz="1600">
                <a:solidFill>
                  <a:srgbClr val="4285F4"/>
                </a:solidFill>
                <a:latin typeface="Google Sans"/>
                <a:ea typeface="Google Sans"/>
                <a:cs typeface="Google Sans"/>
                <a:sym typeface="Google Sans"/>
              </a:rPr>
              <a:t>Productionizing ML with Google's best practices and tools</a:t>
            </a:r>
            <a:endParaRPr sz="1600">
              <a:solidFill>
                <a:srgbClr val="4285F4"/>
              </a:solidFill>
              <a:latin typeface="Google Sans"/>
              <a:ea typeface="Google Sans"/>
              <a:cs typeface="Google Sans"/>
              <a:sym typeface="Google Sans"/>
            </a:endParaRPr>
          </a:p>
        </p:txBody>
      </p:sp>
      <p:sp>
        <p:nvSpPr>
          <p:cNvPr id="1408" name="Google Shape;1408;p239"/>
          <p:cNvSpPr txBox="1"/>
          <p:nvPr/>
        </p:nvSpPr>
        <p:spPr>
          <a:xfrm>
            <a:off x="457175" y="3688250"/>
            <a:ext cx="3963600" cy="9999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1000"/>
              </a:spcAft>
              <a:buNone/>
            </a:pPr>
            <a:r>
              <a:rPr lang="en" sz="1800">
                <a:solidFill>
                  <a:srgbClr val="202124"/>
                </a:solidFill>
                <a:latin typeface="Google Sans"/>
                <a:ea typeface="Google Sans"/>
                <a:cs typeface="Google Sans"/>
                <a:sym typeface="Google Sans"/>
              </a:rPr>
              <a:t>Kaz Sato, Developer Advocate, Google Cloud</a:t>
            </a:r>
            <a:endParaRPr sz="1800">
              <a:solidFill>
                <a:srgbClr val="202124"/>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CBFA"/>
        </a:solidFill>
      </p:bgPr>
    </p:bg>
    <p:spTree>
      <p:nvGrpSpPr>
        <p:cNvPr id="1531" name="Shape 1531"/>
        <p:cNvGrpSpPr/>
        <p:nvPr/>
      </p:nvGrpSpPr>
      <p:grpSpPr>
        <a:xfrm>
          <a:off x="0" y="0"/>
          <a:ext cx="0" cy="0"/>
          <a:chOff x="0" y="0"/>
          <a:chExt cx="0" cy="0"/>
        </a:xfrm>
      </p:grpSpPr>
      <p:sp>
        <p:nvSpPr>
          <p:cNvPr id="1532" name="Google Shape;1532;p248"/>
          <p:cNvSpPr txBox="1"/>
          <p:nvPr/>
        </p:nvSpPr>
        <p:spPr>
          <a:xfrm>
            <a:off x="5611975" y="1084300"/>
            <a:ext cx="3042300" cy="2976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0">
                <a:solidFill>
                  <a:srgbClr val="FFFFFF"/>
                </a:solidFill>
                <a:latin typeface="Google Sans"/>
                <a:ea typeface="Google Sans"/>
                <a:cs typeface="Google Sans"/>
                <a:sym typeface="Google Sans"/>
              </a:rPr>
              <a:t>02</a:t>
            </a:r>
            <a:endParaRPr sz="20000">
              <a:solidFill>
                <a:srgbClr val="FFFFFF"/>
              </a:solidFill>
              <a:latin typeface="Google Sans"/>
              <a:ea typeface="Google Sans"/>
              <a:cs typeface="Google Sans"/>
              <a:sym typeface="Google Sans"/>
            </a:endParaRPr>
          </a:p>
        </p:txBody>
      </p:sp>
      <p:sp>
        <p:nvSpPr>
          <p:cNvPr id="1533" name="Google Shape;1533;p248"/>
          <p:cNvSpPr/>
          <p:nvPr/>
        </p:nvSpPr>
        <p:spPr>
          <a:xfrm rot="5400000">
            <a:off x="-361625" y="-579650"/>
            <a:ext cx="5185500" cy="630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4" name="Google Shape;1534;p248"/>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rPr lang="en"/>
              <a:t>Vertex AI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49"/>
          <p:cNvSpPr txBox="1"/>
          <p:nvPr/>
        </p:nvSpPr>
        <p:spPr>
          <a:xfrm>
            <a:off x="2555430" y="937956"/>
            <a:ext cx="5881500" cy="32676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b="1" lang="en" sz="3000">
                <a:solidFill>
                  <a:schemeClr val="accent1"/>
                </a:solidFill>
                <a:latin typeface="Google Sans"/>
                <a:ea typeface="Google Sans"/>
                <a:cs typeface="Google Sans"/>
                <a:sym typeface="Google Sans"/>
              </a:rPr>
              <a:t>Vertex AI</a:t>
            </a:r>
            <a:r>
              <a:rPr b="1" lang="en" sz="3000">
                <a:solidFill>
                  <a:schemeClr val="dk2"/>
                </a:solidFill>
                <a:latin typeface="Google Sans"/>
                <a:ea typeface="Google Sans"/>
                <a:cs typeface="Google Sans"/>
                <a:sym typeface="Google Sans"/>
              </a:rPr>
              <a:t> is a </a:t>
            </a:r>
            <a:br>
              <a:rPr b="1" lang="en" sz="3000">
                <a:solidFill>
                  <a:schemeClr val="dk2"/>
                </a:solidFill>
                <a:latin typeface="Google Sans"/>
                <a:ea typeface="Google Sans"/>
                <a:cs typeface="Google Sans"/>
                <a:sym typeface="Google Sans"/>
              </a:rPr>
            </a:br>
            <a:r>
              <a:rPr b="1" lang="en" sz="3000">
                <a:solidFill>
                  <a:srgbClr val="4285F4"/>
                </a:solidFill>
                <a:latin typeface="Google Sans"/>
                <a:ea typeface="Google Sans"/>
                <a:cs typeface="Google Sans"/>
                <a:sym typeface="Google Sans"/>
              </a:rPr>
              <a:t>managed ML platform</a:t>
            </a:r>
            <a:r>
              <a:rPr b="1" lang="en" sz="3000">
                <a:solidFill>
                  <a:schemeClr val="dk2"/>
                </a:solidFill>
                <a:latin typeface="Google Sans"/>
                <a:ea typeface="Google Sans"/>
                <a:cs typeface="Google Sans"/>
                <a:sym typeface="Google Sans"/>
              </a:rPr>
              <a:t> </a:t>
            </a:r>
            <a:br>
              <a:rPr b="1" lang="en" sz="3000">
                <a:solidFill>
                  <a:schemeClr val="dk2"/>
                </a:solidFill>
                <a:latin typeface="Google Sans"/>
                <a:ea typeface="Google Sans"/>
                <a:cs typeface="Google Sans"/>
                <a:sym typeface="Google Sans"/>
              </a:rPr>
            </a:br>
            <a:r>
              <a:rPr b="1" lang="en" sz="3000">
                <a:solidFill>
                  <a:schemeClr val="dk2"/>
                </a:solidFill>
                <a:latin typeface="Google Sans"/>
                <a:ea typeface="Google Sans"/>
                <a:cs typeface="Google Sans"/>
                <a:sym typeface="Google Sans"/>
              </a:rPr>
              <a:t>for </a:t>
            </a:r>
            <a:r>
              <a:rPr b="1" lang="en" sz="3000">
                <a:solidFill>
                  <a:schemeClr val="dk2"/>
                </a:solidFill>
                <a:latin typeface="Google Sans"/>
                <a:ea typeface="Google Sans"/>
                <a:cs typeface="Google Sans"/>
                <a:sym typeface="Google Sans"/>
              </a:rPr>
              <a:t>every</a:t>
            </a:r>
            <a:r>
              <a:rPr b="1" lang="en" sz="3000">
                <a:solidFill>
                  <a:schemeClr val="dk2"/>
                </a:solidFill>
                <a:latin typeface="Google Sans"/>
                <a:ea typeface="Google Sans"/>
                <a:cs typeface="Google Sans"/>
                <a:sym typeface="Google Sans"/>
              </a:rPr>
              <a:t> practitioner </a:t>
            </a:r>
            <a:br>
              <a:rPr b="1" lang="en" sz="3000">
                <a:solidFill>
                  <a:schemeClr val="dk2"/>
                </a:solidFill>
                <a:latin typeface="Google Sans"/>
                <a:ea typeface="Google Sans"/>
                <a:cs typeface="Google Sans"/>
                <a:sym typeface="Google Sans"/>
              </a:rPr>
            </a:br>
            <a:r>
              <a:rPr b="1" lang="en" sz="3000">
                <a:solidFill>
                  <a:schemeClr val="dk2"/>
                </a:solidFill>
                <a:latin typeface="Google Sans"/>
                <a:ea typeface="Google Sans"/>
                <a:cs typeface="Google Sans"/>
                <a:sym typeface="Google Sans"/>
              </a:rPr>
              <a:t>to speed the rate of </a:t>
            </a:r>
            <a:r>
              <a:rPr b="1" lang="en" sz="3000">
                <a:solidFill>
                  <a:srgbClr val="4285F4"/>
                </a:solidFill>
                <a:latin typeface="Google Sans"/>
                <a:ea typeface="Google Sans"/>
                <a:cs typeface="Google Sans"/>
                <a:sym typeface="Google Sans"/>
              </a:rPr>
              <a:t>experimentation</a:t>
            </a:r>
            <a:r>
              <a:rPr b="1" lang="en" sz="3000">
                <a:solidFill>
                  <a:schemeClr val="dk2"/>
                </a:solidFill>
                <a:latin typeface="Google Sans"/>
                <a:ea typeface="Google Sans"/>
                <a:cs typeface="Google Sans"/>
                <a:sym typeface="Google Sans"/>
              </a:rPr>
              <a:t> and accelerate </a:t>
            </a:r>
            <a:r>
              <a:rPr b="1" lang="en" sz="3000">
                <a:solidFill>
                  <a:srgbClr val="4285F4"/>
                </a:solidFill>
                <a:latin typeface="Google Sans"/>
                <a:ea typeface="Google Sans"/>
                <a:cs typeface="Google Sans"/>
                <a:sym typeface="Google Sans"/>
              </a:rPr>
              <a:t>deployment</a:t>
            </a:r>
            <a:r>
              <a:rPr b="1" lang="en" sz="3000">
                <a:solidFill>
                  <a:schemeClr val="dk2"/>
                </a:solidFill>
                <a:latin typeface="Google Sans"/>
                <a:ea typeface="Google Sans"/>
                <a:cs typeface="Google Sans"/>
                <a:sym typeface="Google Sans"/>
              </a:rPr>
              <a:t> of AI models.</a:t>
            </a:r>
            <a:endParaRPr b="1" sz="3000">
              <a:solidFill>
                <a:schemeClr val="dk2"/>
              </a:solidFill>
              <a:latin typeface="Google Sans"/>
              <a:ea typeface="Google Sans"/>
              <a:cs typeface="Google Sans"/>
              <a:sym typeface="Google Sans"/>
            </a:endParaRPr>
          </a:p>
        </p:txBody>
      </p:sp>
      <p:pic>
        <p:nvPicPr>
          <p:cNvPr id="1540" name="Google Shape;1540;p249"/>
          <p:cNvPicPr preferRelativeResize="0"/>
          <p:nvPr/>
        </p:nvPicPr>
        <p:blipFill>
          <a:blip r:embed="rId3">
            <a:alphaModFix/>
          </a:blip>
          <a:stretch>
            <a:fillRect/>
          </a:stretch>
        </p:blipFill>
        <p:spPr>
          <a:xfrm>
            <a:off x="903826" y="1886787"/>
            <a:ext cx="1372599" cy="1369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50"/>
          <p:cNvSpPr/>
          <p:nvPr/>
        </p:nvSpPr>
        <p:spPr>
          <a:xfrm>
            <a:off x="7366626" y="1365100"/>
            <a:ext cx="1320300" cy="31497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46" name="Google Shape;1546;p250"/>
          <p:cNvSpPr txBox="1"/>
          <p:nvPr/>
        </p:nvSpPr>
        <p:spPr>
          <a:xfrm>
            <a:off x="7844134" y="1986900"/>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Scalable model hosting</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AI Platform Prediction</a:t>
            </a:r>
            <a:endParaRPr sz="700">
              <a:solidFill>
                <a:schemeClr val="accent1"/>
              </a:solidFill>
              <a:latin typeface="Google Sans"/>
              <a:ea typeface="Google Sans"/>
              <a:cs typeface="Google Sans"/>
              <a:sym typeface="Google Sans"/>
            </a:endParaRPr>
          </a:p>
        </p:txBody>
      </p:sp>
      <p:sp>
        <p:nvSpPr>
          <p:cNvPr id="1547" name="Google Shape;1547;p250"/>
          <p:cNvSpPr txBox="1"/>
          <p:nvPr/>
        </p:nvSpPr>
        <p:spPr>
          <a:xfrm>
            <a:off x="7844134" y="2599424"/>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ML CI/CD and orchestration</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AI Platform Pipelines</a:t>
            </a:r>
            <a:endParaRPr sz="700">
              <a:solidFill>
                <a:schemeClr val="accent1"/>
              </a:solidFill>
              <a:latin typeface="Google Sans"/>
              <a:ea typeface="Google Sans"/>
              <a:cs typeface="Google Sans"/>
              <a:sym typeface="Google Sans"/>
            </a:endParaRPr>
          </a:p>
        </p:txBody>
      </p:sp>
      <p:sp>
        <p:nvSpPr>
          <p:cNvPr id="1548" name="Google Shape;1548;p250"/>
          <p:cNvSpPr txBox="1"/>
          <p:nvPr/>
        </p:nvSpPr>
        <p:spPr>
          <a:xfrm>
            <a:off x="7844134" y="3835350"/>
            <a:ext cx="6663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Improvements and retraining</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Continuous Monitoring</a:t>
            </a:r>
            <a:endParaRPr sz="700">
              <a:solidFill>
                <a:schemeClr val="accent1"/>
              </a:solidFill>
              <a:latin typeface="Google Sans"/>
              <a:ea typeface="Google Sans"/>
              <a:cs typeface="Google Sans"/>
              <a:sym typeface="Google Sans"/>
            </a:endParaRPr>
          </a:p>
        </p:txBody>
      </p:sp>
      <p:sp>
        <p:nvSpPr>
          <p:cNvPr id="1549" name="Google Shape;1549;p250"/>
          <p:cNvSpPr txBox="1"/>
          <p:nvPr/>
        </p:nvSpPr>
        <p:spPr>
          <a:xfrm>
            <a:off x="7844134" y="3215320"/>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Provenance and lineage</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ML Metadata Management</a:t>
            </a:r>
            <a:endParaRPr sz="700">
              <a:solidFill>
                <a:schemeClr val="accent1"/>
              </a:solidFill>
              <a:latin typeface="Google Sans"/>
              <a:ea typeface="Google Sans"/>
              <a:cs typeface="Google Sans"/>
              <a:sym typeface="Google Sans"/>
            </a:endParaRPr>
          </a:p>
        </p:txBody>
      </p:sp>
      <p:sp>
        <p:nvSpPr>
          <p:cNvPr id="1550" name="Google Shape;1550;p250"/>
          <p:cNvSpPr txBox="1"/>
          <p:nvPr/>
        </p:nvSpPr>
        <p:spPr>
          <a:xfrm>
            <a:off x="7475972" y="1586180"/>
            <a:ext cx="1101600" cy="298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000">
                <a:solidFill>
                  <a:schemeClr val="accent1"/>
                </a:solidFill>
                <a:latin typeface="Google Sans Medium"/>
                <a:ea typeface="Google Sans Medium"/>
                <a:cs typeface="Google Sans Medium"/>
                <a:sym typeface="Google Sans Medium"/>
              </a:rPr>
              <a:t>ML engineer</a:t>
            </a:r>
            <a:endParaRPr sz="1000">
              <a:solidFill>
                <a:schemeClr val="accent1"/>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800">
                <a:solidFill>
                  <a:srgbClr val="202124"/>
                </a:solidFill>
                <a:latin typeface="Google Sans"/>
                <a:ea typeface="Google Sans"/>
                <a:cs typeface="Google Sans"/>
                <a:sym typeface="Google Sans"/>
              </a:rPr>
              <a:t>Models in production</a:t>
            </a:r>
            <a:endParaRPr sz="800">
              <a:solidFill>
                <a:srgbClr val="202124"/>
              </a:solidFill>
              <a:latin typeface="Google Sans"/>
              <a:ea typeface="Google Sans"/>
              <a:cs typeface="Google Sans"/>
              <a:sym typeface="Google Sans"/>
            </a:endParaRPr>
          </a:p>
        </p:txBody>
      </p:sp>
      <p:sp>
        <p:nvSpPr>
          <p:cNvPr id="1551" name="Google Shape;1551;p250"/>
          <p:cNvSpPr/>
          <p:nvPr/>
        </p:nvSpPr>
        <p:spPr>
          <a:xfrm>
            <a:off x="5984738" y="1365100"/>
            <a:ext cx="1320300" cy="31497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52" name="Google Shape;1552;p250"/>
          <p:cNvSpPr txBox="1"/>
          <p:nvPr/>
        </p:nvSpPr>
        <p:spPr>
          <a:xfrm>
            <a:off x="6462244" y="1986900"/>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Images, videos</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4"/>
                </a:solidFill>
                <a:latin typeface="Google Sans"/>
                <a:ea typeface="Google Sans"/>
                <a:cs typeface="Google Sans"/>
                <a:sym typeface="Google Sans"/>
              </a:rPr>
              <a:t>Vision, Video Intelligence</a:t>
            </a:r>
            <a:endParaRPr sz="700">
              <a:solidFill>
                <a:schemeClr val="accent4"/>
              </a:solidFill>
              <a:latin typeface="Google Sans"/>
              <a:ea typeface="Google Sans"/>
              <a:cs typeface="Google Sans"/>
              <a:sym typeface="Google Sans"/>
            </a:endParaRPr>
          </a:p>
        </p:txBody>
      </p:sp>
      <p:sp>
        <p:nvSpPr>
          <p:cNvPr id="1553" name="Google Shape;1553;p250"/>
          <p:cNvSpPr txBox="1"/>
          <p:nvPr/>
        </p:nvSpPr>
        <p:spPr>
          <a:xfrm>
            <a:off x="6462244" y="2599424"/>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Sentiment analysis, entity extraction</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4"/>
                </a:solidFill>
                <a:latin typeface="Google Sans"/>
                <a:ea typeface="Google Sans"/>
                <a:cs typeface="Google Sans"/>
                <a:sym typeface="Google Sans"/>
              </a:rPr>
              <a:t>NL, Translation</a:t>
            </a:r>
            <a:endParaRPr sz="700">
              <a:solidFill>
                <a:schemeClr val="accent4"/>
              </a:solidFill>
              <a:latin typeface="Google Sans"/>
              <a:ea typeface="Google Sans"/>
              <a:cs typeface="Google Sans"/>
              <a:sym typeface="Google Sans"/>
            </a:endParaRPr>
          </a:p>
        </p:txBody>
      </p:sp>
      <p:sp>
        <p:nvSpPr>
          <p:cNvPr id="1554" name="Google Shape;1554;p250"/>
          <p:cNvSpPr txBox="1"/>
          <p:nvPr/>
        </p:nvSpPr>
        <p:spPr>
          <a:xfrm>
            <a:off x="6462244" y="3835350"/>
            <a:ext cx="6663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Fleet routing, forecasting</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4"/>
                </a:solidFill>
                <a:latin typeface="Google Sans"/>
                <a:ea typeface="Google Sans"/>
                <a:cs typeface="Google Sans"/>
                <a:sym typeface="Google Sans"/>
              </a:rPr>
              <a:t>Optimization</a:t>
            </a:r>
            <a:endParaRPr sz="700">
              <a:solidFill>
                <a:schemeClr val="accent4"/>
              </a:solidFill>
              <a:latin typeface="Google Sans"/>
              <a:ea typeface="Google Sans"/>
              <a:cs typeface="Google Sans"/>
              <a:sym typeface="Google Sans"/>
            </a:endParaRPr>
          </a:p>
        </p:txBody>
      </p:sp>
      <p:sp>
        <p:nvSpPr>
          <p:cNvPr id="1555" name="Google Shape;1555;p250"/>
          <p:cNvSpPr txBox="1"/>
          <p:nvPr/>
        </p:nvSpPr>
        <p:spPr>
          <a:xfrm>
            <a:off x="6462244" y="3215320"/>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Chatbots, voice commands</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4"/>
                </a:solidFill>
                <a:latin typeface="Google Sans"/>
                <a:ea typeface="Google Sans"/>
                <a:cs typeface="Google Sans"/>
                <a:sym typeface="Google Sans"/>
              </a:rPr>
              <a:t>Conversation</a:t>
            </a:r>
            <a:endParaRPr sz="700">
              <a:solidFill>
                <a:schemeClr val="accent4"/>
              </a:solidFill>
              <a:latin typeface="Google Sans"/>
              <a:ea typeface="Google Sans"/>
              <a:cs typeface="Google Sans"/>
              <a:sym typeface="Google Sans"/>
            </a:endParaRPr>
          </a:p>
        </p:txBody>
      </p:sp>
      <p:sp>
        <p:nvSpPr>
          <p:cNvPr id="1556" name="Google Shape;1556;p250"/>
          <p:cNvSpPr txBox="1"/>
          <p:nvPr/>
        </p:nvSpPr>
        <p:spPr>
          <a:xfrm>
            <a:off x="6094082" y="1586180"/>
            <a:ext cx="1101600" cy="298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000">
                <a:solidFill>
                  <a:schemeClr val="accent4"/>
                </a:solidFill>
                <a:latin typeface="Google Sans Medium"/>
                <a:ea typeface="Google Sans Medium"/>
                <a:cs typeface="Google Sans Medium"/>
                <a:sym typeface="Google Sans Medium"/>
              </a:rPr>
              <a:t>ML developer</a:t>
            </a:r>
            <a:endParaRPr sz="1000">
              <a:solidFill>
                <a:schemeClr val="accent4"/>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800">
                <a:solidFill>
                  <a:srgbClr val="202124"/>
                </a:solidFill>
                <a:latin typeface="Google Sans"/>
                <a:ea typeface="Google Sans"/>
                <a:cs typeface="Google Sans"/>
                <a:sym typeface="Google Sans"/>
              </a:rPr>
              <a:t>Intelligent apps</a:t>
            </a:r>
            <a:endParaRPr sz="800">
              <a:solidFill>
                <a:srgbClr val="202124"/>
              </a:solidFill>
              <a:latin typeface="Google Sans"/>
              <a:ea typeface="Google Sans"/>
              <a:cs typeface="Google Sans"/>
              <a:sym typeface="Google Sans"/>
            </a:endParaRPr>
          </a:p>
        </p:txBody>
      </p:sp>
      <p:sp>
        <p:nvSpPr>
          <p:cNvPr id="1557" name="Google Shape;1557;p250"/>
          <p:cNvSpPr/>
          <p:nvPr/>
        </p:nvSpPr>
        <p:spPr>
          <a:xfrm>
            <a:off x="4602850" y="1365100"/>
            <a:ext cx="1320300" cy="31497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58" name="Google Shape;1558;p250"/>
          <p:cNvSpPr txBox="1"/>
          <p:nvPr/>
        </p:nvSpPr>
        <p:spPr>
          <a:xfrm>
            <a:off x="5080354" y="1986900"/>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Portable notebooks</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AI Platform Notebooks</a:t>
            </a:r>
            <a:endParaRPr sz="700">
              <a:solidFill>
                <a:schemeClr val="accent1"/>
              </a:solidFill>
              <a:latin typeface="Google Sans"/>
              <a:ea typeface="Google Sans"/>
              <a:cs typeface="Google Sans"/>
              <a:sym typeface="Google Sans"/>
            </a:endParaRPr>
          </a:p>
        </p:txBody>
      </p:sp>
      <p:sp>
        <p:nvSpPr>
          <p:cNvPr id="1559" name="Google Shape;1559;p250"/>
          <p:cNvSpPr txBox="1"/>
          <p:nvPr/>
        </p:nvSpPr>
        <p:spPr>
          <a:xfrm>
            <a:off x="5080354" y="2599424"/>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Model eval and selection</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Explainable AI, Experiments</a:t>
            </a:r>
            <a:endParaRPr sz="700">
              <a:solidFill>
                <a:schemeClr val="accent1"/>
              </a:solidFill>
              <a:latin typeface="Google Sans"/>
              <a:ea typeface="Google Sans"/>
              <a:cs typeface="Google Sans"/>
              <a:sym typeface="Google Sans"/>
            </a:endParaRPr>
          </a:p>
        </p:txBody>
      </p:sp>
      <p:sp>
        <p:nvSpPr>
          <p:cNvPr id="1560" name="Google Shape;1560;p250"/>
          <p:cNvSpPr txBox="1"/>
          <p:nvPr/>
        </p:nvSpPr>
        <p:spPr>
          <a:xfrm>
            <a:off x="5080350" y="3835350"/>
            <a:ext cx="6411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Collaboration</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Feature Store, AI Platform Pipelines</a:t>
            </a:r>
            <a:endParaRPr sz="700">
              <a:solidFill>
                <a:schemeClr val="accent1"/>
              </a:solidFill>
              <a:latin typeface="Google Sans"/>
              <a:ea typeface="Google Sans"/>
              <a:cs typeface="Google Sans"/>
              <a:sym typeface="Google Sans"/>
            </a:endParaRPr>
          </a:p>
        </p:txBody>
      </p:sp>
      <p:sp>
        <p:nvSpPr>
          <p:cNvPr id="1561" name="Google Shape;1561;p250"/>
          <p:cNvSpPr txBox="1"/>
          <p:nvPr/>
        </p:nvSpPr>
        <p:spPr>
          <a:xfrm>
            <a:off x="5080354" y="3215320"/>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Point-and-click dev</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AutoML</a:t>
            </a:r>
            <a:endParaRPr sz="700">
              <a:solidFill>
                <a:schemeClr val="accent1"/>
              </a:solidFill>
              <a:latin typeface="Google Sans"/>
              <a:ea typeface="Google Sans"/>
              <a:cs typeface="Google Sans"/>
              <a:sym typeface="Google Sans"/>
            </a:endParaRPr>
          </a:p>
        </p:txBody>
      </p:sp>
      <p:sp>
        <p:nvSpPr>
          <p:cNvPr id="1562" name="Google Shape;1562;p250"/>
          <p:cNvSpPr txBox="1"/>
          <p:nvPr/>
        </p:nvSpPr>
        <p:spPr>
          <a:xfrm>
            <a:off x="4712192" y="1586180"/>
            <a:ext cx="1101600" cy="298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000">
                <a:solidFill>
                  <a:schemeClr val="accent1"/>
                </a:solidFill>
                <a:latin typeface="Google Sans Medium"/>
                <a:ea typeface="Google Sans Medium"/>
                <a:cs typeface="Google Sans Medium"/>
                <a:sym typeface="Google Sans Medium"/>
              </a:rPr>
              <a:t>Data scientist</a:t>
            </a:r>
            <a:endParaRPr sz="1000">
              <a:solidFill>
                <a:schemeClr val="accent1"/>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800">
                <a:solidFill>
                  <a:srgbClr val="202124"/>
                </a:solidFill>
                <a:latin typeface="Google Sans"/>
                <a:ea typeface="Google Sans"/>
                <a:cs typeface="Google Sans"/>
                <a:sym typeface="Google Sans"/>
              </a:rPr>
              <a:t>Models that work</a:t>
            </a:r>
            <a:endParaRPr sz="800">
              <a:solidFill>
                <a:srgbClr val="202124"/>
              </a:solidFill>
              <a:latin typeface="Google Sans"/>
              <a:ea typeface="Google Sans"/>
              <a:cs typeface="Google Sans"/>
              <a:sym typeface="Google Sans"/>
            </a:endParaRPr>
          </a:p>
        </p:txBody>
      </p:sp>
      <p:sp>
        <p:nvSpPr>
          <p:cNvPr id="1563" name="Google Shape;1563;p250"/>
          <p:cNvSpPr/>
          <p:nvPr/>
        </p:nvSpPr>
        <p:spPr>
          <a:xfrm>
            <a:off x="3220962" y="1365100"/>
            <a:ext cx="1320300" cy="31497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64" name="Google Shape;1564;p250"/>
          <p:cNvSpPr txBox="1"/>
          <p:nvPr/>
        </p:nvSpPr>
        <p:spPr>
          <a:xfrm>
            <a:off x="3698476" y="1986900"/>
            <a:ext cx="7335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Self-driving infra</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4"/>
                </a:solidFill>
                <a:latin typeface="Google Sans"/>
                <a:ea typeface="Google Sans"/>
                <a:cs typeface="Google Sans"/>
                <a:sym typeface="Google Sans"/>
              </a:rPr>
              <a:t>BigQuery, Dataflow, Composer</a:t>
            </a:r>
            <a:endParaRPr sz="700">
              <a:solidFill>
                <a:schemeClr val="accent4"/>
              </a:solidFill>
              <a:latin typeface="Google Sans"/>
              <a:ea typeface="Google Sans"/>
              <a:cs typeface="Google Sans"/>
              <a:sym typeface="Google Sans"/>
            </a:endParaRPr>
          </a:p>
        </p:txBody>
      </p:sp>
      <p:sp>
        <p:nvSpPr>
          <p:cNvPr id="1565" name="Google Shape;1565;p250"/>
          <p:cNvSpPr txBox="1"/>
          <p:nvPr/>
        </p:nvSpPr>
        <p:spPr>
          <a:xfrm>
            <a:off x="3698465" y="2599424"/>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Broad choice of tools/language</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4"/>
                </a:solidFill>
                <a:latin typeface="Google Sans"/>
                <a:ea typeface="Google Sans"/>
                <a:cs typeface="Google Sans"/>
                <a:sym typeface="Google Sans"/>
              </a:rPr>
              <a:t>Dataproc, Dataflow</a:t>
            </a:r>
            <a:endParaRPr sz="700">
              <a:solidFill>
                <a:schemeClr val="accent4"/>
              </a:solidFill>
              <a:latin typeface="Google Sans"/>
              <a:ea typeface="Google Sans"/>
              <a:cs typeface="Google Sans"/>
              <a:sym typeface="Google Sans"/>
            </a:endParaRPr>
          </a:p>
        </p:txBody>
      </p:sp>
      <p:sp>
        <p:nvSpPr>
          <p:cNvPr id="1566" name="Google Shape;1566;p250"/>
          <p:cNvSpPr txBox="1"/>
          <p:nvPr/>
        </p:nvSpPr>
        <p:spPr>
          <a:xfrm>
            <a:off x="3698465" y="3835350"/>
            <a:ext cx="6663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Real-time capabilities</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4"/>
                </a:solidFill>
                <a:latin typeface="Google Sans"/>
                <a:ea typeface="Google Sans"/>
                <a:cs typeface="Google Sans"/>
                <a:sym typeface="Google Sans"/>
              </a:rPr>
              <a:t>BigQuery, Dataflow</a:t>
            </a:r>
            <a:endParaRPr sz="700">
              <a:solidFill>
                <a:schemeClr val="accent4"/>
              </a:solidFill>
              <a:latin typeface="Google Sans"/>
              <a:ea typeface="Google Sans"/>
              <a:cs typeface="Google Sans"/>
              <a:sym typeface="Google Sans"/>
            </a:endParaRPr>
          </a:p>
        </p:txBody>
      </p:sp>
      <p:sp>
        <p:nvSpPr>
          <p:cNvPr id="1567" name="Google Shape;1567;p250"/>
          <p:cNvSpPr txBox="1"/>
          <p:nvPr/>
        </p:nvSpPr>
        <p:spPr>
          <a:xfrm>
            <a:off x="3698477" y="3215325"/>
            <a:ext cx="7335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Data quality /lineage</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4"/>
                </a:solidFill>
                <a:latin typeface="Google Sans"/>
                <a:ea typeface="Google Sans"/>
                <a:cs typeface="Google Sans"/>
                <a:sym typeface="Google Sans"/>
              </a:rPr>
              <a:t>AI Platform, BigQuery, Dataflow</a:t>
            </a:r>
            <a:endParaRPr sz="700">
              <a:solidFill>
                <a:schemeClr val="accent4"/>
              </a:solidFill>
              <a:latin typeface="Google Sans"/>
              <a:ea typeface="Google Sans"/>
              <a:cs typeface="Google Sans"/>
              <a:sym typeface="Google Sans"/>
            </a:endParaRPr>
          </a:p>
        </p:txBody>
      </p:sp>
      <p:sp>
        <p:nvSpPr>
          <p:cNvPr id="1568" name="Google Shape;1568;p250"/>
          <p:cNvSpPr txBox="1"/>
          <p:nvPr/>
        </p:nvSpPr>
        <p:spPr>
          <a:xfrm>
            <a:off x="3330303" y="1586180"/>
            <a:ext cx="1101600" cy="298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000">
                <a:solidFill>
                  <a:schemeClr val="accent4"/>
                </a:solidFill>
                <a:latin typeface="Google Sans Medium"/>
                <a:ea typeface="Google Sans Medium"/>
                <a:cs typeface="Google Sans Medium"/>
                <a:sym typeface="Google Sans Medium"/>
              </a:rPr>
              <a:t>Data engineer</a:t>
            </a:r>
            <a:endParaRPr sz="1000">
              <a:solidFill>
                <a:schemeClr val="accent4"/>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800">
                <a:solidFill>
                  <a:srgbClr val="202124"/>
                </a:solidFill>
                <a:latin typeface="Google Sans"/>
                <a:ea typeface="Google Sans"/>
                <a:cs typeface="Google Sans"/>
                <a:sym typeface="Google Sans"/>
              </a:rPr>
              <a:t>Get clean, useful data</a:t>
            </a:r>
            <a:endParaRPr sz="800">
              <a:solidFill>
                <a:srgbClr val="202124"/>
              </a:solidFill>
              <a:latin typeface="Google Sans"/>
              <a:ea typeface="Google Sans"/>
              <a:cs typeface="Google Sans"/>
              <a:sym typeface="Google Sans"/>
            </a:endParaRPr>
          </a:p>
        </p:txBody>
      </p:sp>
      <p:sp>
        <p:nvSpPr>
          <p:cNvPr id="1569" name="Google Shape;1569;p250"/>
          <p:cNvSpPr txBox="1"/>
          <p:nvPr>
            <p:ph type="title"/>
          </p:nvPr>
        </p:nvSpPr>
        <p:spPr>
          <a:xfrm>
            <a:off x="457175" y="460250"/>
            <a:ext cx="7845300" cy="2985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solidFill>
                  <a:schemeClr val="dk1"/>
                </a:solidFill>
              </a:rPr>
              <a:t>A platform for all users and intents throughout the ML lifecycle</a:t>
            </a:r>
            <a:endParaRPr>
              <a:solidFill>
                <a:schemeClr val="dk1"/>
              </a:solidFill>
            </a:endParaRPr>
          </a:p>
        </p:txBody>
      </p:sp>
      <p:sp>
        <p:nvSpPr>
          <p:cNvPr id="1570" name="Google Shape;1570;p250"/>
          <p:cNvSpPr/>
          <p:nvPr/>
        </p:nvSpPr>
        <p:spPr>
          <a:xfrm>
            <a:off x="1839074" y="1365100"/>
            <a:ext cx="1320300" cy="31497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571" name="Google Shape;1571;p250"/>
          <p:cNvPicPr preferRelativeResize="0"/>
          <p:nvPr/>
        </p:nvPicPr>
        <p:blipFill>
          <a:blip r:embed="rId3">
            <a:alphaModFix/>
          </a:blip>
          <a:stretch>
            <a:fillRect/>
          </a:stretch>
        </p:blipFill>
        <p:spPr>
          <a:xfrm>
            <a:off x="1978588" y="2120700"/>
            <a:ext cx="229800" cy="229800"/>
          </a:xfrm>
          <a:prstGeom prst="rect">
            <a:avLst/>
          </a:prstGeom>
          <a:noFill/>
          <a:ln>
            <a:noFill/>
          </a:ln>
        </p:spPr>
      </p:pic>
      <p:pic>
        <p:nvPicPr>
          <p:cNvPr id="1572" name="Google Shape;1572;p250"/>
          <p:cNvPicPr preferRelativeResize="0"/>
          <p:nvPr/>
        </p:nvPicPr>
        <p:blipFill rotWithShape="1">
          <a:blip r:embed="rId4">
            <a:alphaModFix/>
          </a:blip>
          <a:srcRect b="0" l="0" r="0" t="0"/>
          <a:stretch/>
        </p:blipFill>
        <p:spPr>
          <a:xfrm>
            <a:off x="1959962" y="2714599"/>
            <a:ext cx="267050" cy="267050"/>
          </a:xfrm>
          <a:prstGeom prst="rect">
            <a:avLst/>
          </a:prstGeom>
          <a:noFill/>
          <a:ln>
            <a:noFill/>
          </a:ln>
        </p:spPr>
      </p:pic>
      <p:pic>
        <p:nvPicPr>
          <p:cNvPr id="1573" name="Google Shape;1573;p250"/>
          <p:cNvPicPr preferRelativeResize="0"/>
          <p:nvPr/>
        </p:nvPicPr>
        <p:blipFill>
          <a:blip r:embed="rId5">
            <a:alphaModFix/>
          </a:blip>
          <a:stretch>
            <a:fillRect/>
          </a:stretch>
        </p:blipFill>
        <p:spPr>
          <a:xfrm>
            <a:off x="1972400" y="3961175"/>
            <a:ext cx="242175" cy="242150"/>
          </a:xfrm>
          <a:prstGeom prst="rect">
            <a:avLst/>
          </a:prstGeom>
          <a:noFill/>
          <a:ln>
            <a:noFill/>
          </a:ln>
        </p:spPr>
      </p:pic>
      <p:pic>
        <p:nvPicPr>
          <p:cNvPr id="1574" name="Google Shape;1574;p250"/>
          <p:cNvPicPr preferRelativeResize="0"/>
          <p:nvPr/>
        </p:nvPicPr>
        <p:blipFill rotWithShape="1">
          <a:blip r:embed="rId6">
            <a:alphaModFix/>
          </a:blip>
          <a:srcRect b="0" l="0" r="80493" t="0"/>
          <a:stretch/>
        </p:blipFill>
        <p:spPr>
          <a:xfrm>
            <a:off x="1992399" y="3326370"/>
            <a:ext cx="202179" cy="275301"/>
          </a:xfrm>
          <a:prstGeom prst="rect">
            <a:avLst/>
          </a:prstGeom>
          <a:noFill/>
          <a:ln>
            <a:noFill/>
          </a:ln>
        </p:spPr>
      </p:pic>
      <p:sp>
        <p:nvSpPr>
          <p:cNvPr id="1575" name="Google Shape;1575;p250"/>
          <p:cNvSpPr txBox="1"/>
          <p:nvPr/>
        </p:nvSpPr>
        <p:spPr>
          <a:xfrm>
            <a:off x="2316575" y="1986900"/>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Endless EDW</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BigQuery</a:t>
            </a:r>
            <a:endParaRPr sz="700">
              <a:solidFill>
                <a:schemeClr val="accent1"/>
              </a:solidFill>
              <a:latin typeface="Google Sans"/>
              <a:ea typeface="Google Sans"/>
              <a:cs typeface="Google Sans"/>
              <a:sym typeface="Google Sans"/>
            </a:endParaRPr>
          </a:p>
        </p:txBody>
      </p:sp>
      <p:sp>
        <p:nvSpPr>
          <p:cNvPr id="1576" name="Google Shape;1576;p250"/>
          <p:cNvSpPr txBox="1"/>
          <p:nvPr/>
        </p:nvSpPr>
        <p:spPr>
          <a:xfrm>
            <a:off x="2316575" y="2599424"/>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Self-managed data pipelines</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Data Fusion, Dataflow</a:t>
            </a:r>
            <a:endParaRPr sz="700">
              <a:solidFill>
                <a:schemeClr val="accent1"/>
              </a:solidFill>
              <a:latin typeface="Google Sans"/>
              <a:ea typeface="Google Sans"/>
              <a:cs typeface="Google Sans"/>
              <a:sym typeface="Google Sans"/>
            </a:endParaRPr>
          </a:p>
        </p:txBody>
      </p:sp>
      <p:sp>
        <p:nvSpPr>
          <p:cNvPr id="1577" name="Google Shape;1577;p250"/>
          <p:cNvSpPr txBox="1"/>
          <p:nvPr/>
        </p:nvSpPr>
        <p:spPr>
          <a:xfrm>
            <a:off x="2316575" y="3835350"/>
            <a:ext cx="6663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Machine learning in SQL</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BigQuery ML</a:t>
            </a:r>
            <a:endParaRPr sz="700">
              <a:solidFill>
                <a:schemeClr val="accent1"/>
              </a:solidFill>
              <a:latin typeface="Google Sans"/>
              <a:ea typeface="Google Sans"/>
              <a:cs typeface="Google Sans"/>
              <a:sym typeface="Google Sans"/>
            </a:endParaRPr>
          </a:p>
        </p:txBody>
      </p:sp>
      <p:sp>
        <p:nvSpPr>
          <p:cNvPr id="1578" name="Google Shape;1578;p250"/>
          <p:cNvSpPr txBox="1"/>
          <p:nvPr/>
        </p:nvSpPr>
        <p:spPr>
          <a:xfrm>
            <a:off x="2316575" y="3215320"/>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Data models, catalog</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chemeClr val="accent1"/>
                </a:solidFill>
                <a:latin typeface="Google Sans"/>
                <a:ea typeface="Google Sans"/>
                <a:cs typeface="Google Sans"/>
                <a:sym typeface="Google Sans"/>
              </a:rPr>
              <a:t>Looker, Data Catalog</a:t>
            </a:r>
            <a:endParaRPr sz="700">
              <a:solidFill>
                <a:schemeClr val="accent1"/>
              </a:solidFill>
              <a:latin typeface="Google Sans"/>
              <a:ea typeface="Google Sans"/>
              <a:cs typeface="Google Sans"/>
              <a:sym typeface="Google Sans"/>
            </a:endParaRPr>
          </a:p>
        </p:txBody>
      </p:sp>
      <p:sp>
        <p:nvSpPr>
          <p:cNvPr id="1579" name="Google Shape;1579;p250"/>
          <p:cNvSpPr txBox="1"/>
          <p:nvPr/>
        </p:nvSpPr>
        <p:spPr>
          <a:xfrm>
            <a:off x="1948413" y="1586180"/>
            <a:ext cx="1101600" cy="298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000">
                <a:solidFill>
                  <a:schemeClr val="accent1"/>
                </a:solidFill>
                <a:latin typeface="Google Sans Medium"/>
                <a:ea typeface="Google Sans Medium"/>
                <a:cs typeface="Google Sans Medium"/>
                <a:sym typeface="Google Sans Medium"/>
              </a:rPr>
              <a:t>Data analyst</a:t>
            </a:r>
            <a:endParaRPr sz="1000">
              <a:solidFill>
                <a:schemeClr val="accent1"/>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800">
                <a:solidFill>
                  <a:srgbClr val="202124"/>
                </a:solidFill>
                <a:latin typeface="Google Sans"/>
                <a:ea typeface="Google Sans"/>
                <a:cs typeface="Google Sans"/>
                <a:sym typeface="Google Sans"/>
              </a:rPr>
              <a:t>Query and analyze</a:t>
            </a:r>
            <a:endParaRPr sz="800">
              <a:solidFill>
                <a:srgbClr val="202124"/>
              </a:solidFill>
              <a:latin typeface="Google Sans"/>
              <a:ea typeface="Google Sans"/>
              <a:cs typeface="Google Sans"/>
              <a:sym typeface="Google Sans"/>
            </a:endParaRPr>
          </a:p>
        </p:txBody>
      </p:sp>
      <p:sp>
        <p:nvSpPr>
          <p:cNvPr id="1580" name="Google Shape;1580;p250"/>
          <p:cNvSpPr/>
          <p:nvPr/>
        </p:nvSpPr>
        <p:spPr>
          <a:xfrm>
            <a:off x="457200" y="1365100"/>
            <a:ext cx="1320300" cy="31497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81" name="Google Shape;1581;p250"/>
          <p:cNvSpPr txBox="1"/>
          <p:nvPr/>
        </p:nvSpPr>
        <p:spPr>
          <a:xfrm>
            <a:off x="934700" y="1986900"/>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Interactive BI</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rgbClr val="34A853"/>
                </a:solidFill>
                <a:latin typeface="Google Sans"/>
                <a:ea typeface="Google Sans"/>
                <a:cs typeface="Google Sans"/>
                <a:sym typeface="Google Sans"/>
              </a:rPr>
              <a:t>Looker</a:t>
            </a:r>
            <a:endParaRPr sz="700">
              <a:solidFill>
                <a:srgbClr val="34A853"/>
              </a:solidFill>
              <a:latin typeface="Google Sans"/>
              <a:ea typeface="Google Sans"/>
              <a:cs typeface="Google Sans"/>
              <a:sym typeface="Google Sans"/>
            </a:endParaRPr>
          </a:p>
        </p:txBody>
      </p:sp>
      <p:sp>
        <p:nvSpPr>
          <p:cNvPr id="1582" name="Google Shape;1582;p250"/>
          <p:cNvSpPr txBox="1"/>
          <p:nvPr/>
        </p:nvSpPr>
        <p:spPr>
          <a:xfrm>
            <a:off x="934700" y="2599424"/>
            <a:ext cx="6663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EDW in a Spreadsheet</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rgbClr val="34A853"/>
                </a:solidFill>
                <a:latin typeface="Google Sans"/>
                <a:ea typeface="Google Sans"/>
                <a:cs typeface="Google Sans"/>
                <a:sym typeface="Google Sans"/>
              </a:rPr>
              <a:t>Connected Sheets</a:t>
            </a:r>
            <a:endParaRPr sz="700">
              <a:solidFill>
                <a:srgbClr val="34A853"/>
              </a:solidFill>
              <a:latin typeface="Google Sans"/>
              <a:ea typeface="Google Sans"/>
              <a:cs typeface="Google Sans"/>
              <a:sym typeface="Google Sans"/>
            </a:endParaRPr>
          </a:p>
        </p:txBody>
      </p:sp>
      <p:sp>
        <p:nvSpPr>
          <p:cNvPr id="1583" name="Google Shape;1583;p250"/>
          <p:cNvSpPr txBox="1"/>
          <p:nvPr/>
        </p:nvSpPr>
        <p:spPr>
          <a:xfrm>
            <a:off x="934700" y="3215325"/>
            <a:ext cx="733500" cy="49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700">
                <a:solidFill>
                  <a:srgbClr val="202124"/>
                </a:solidFill>
                <a:latin typeface="Google Sans"/>
                <a:ea typeface="Google Sans"/>
                <a:cs typeface="Google Sans"/>
                <a:sym typeface="Google Sans"/>
              </a:rPr>
              <a:t>Natural Language Query</a:t>
            </a:r>
            <a:endParaRPr sz="7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700">
                <a:solidFill>
                  <a:srgbClr val="34A853"/>
                </a:solidFill>
                <a:latin typeface="Google Sans"/>
                <a:ea typeface="Google Sans"/>
                <a:cs typeface="Google Sans"/>
                <a:sym typeface="Google Sans"/>
              </a:rPr>
              <a:t>Data QnA</a:t>
            </a:r>
            <a:endParaRPr sz="700">
              <a:solidFill>
                <a:srgbClr val="34A853"/>
              </a:solidFill>
              <a:latin typeface="Google Sans"/>
              <a:ea typeface="Google Sans"/>
              <a:cs typeface="Google Sans"/>
              <a:sym typeface="Google Sans"/>
            </a:endParaRPr>
          </a:p>
        </p:txBody>
      </p:sp>
      <p:sp>
        <p:nvSpPr>
          <p:cNvPr id="1584" name="Google Shape;1584;p250"/>
          <p:cNvSpPr txBox="1"/>
          <p:nvPr/>
        </p:nvSpPr>
        <p:spPr>
          <a:xfrm>
            <a:off x="566538" y="1586180"/>
            <a:ext cx="1101600" cy="298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000">
                <a:solidFill>
                  <a:schemeClr val="accent4"/>
                </a:solidFill>
                <a:latin typeface="Google Sans Medium"/>
                <a:ea typeface="Google Sans Medium"/>
                <a:cs typeface="Google Sans Medium"/>
                <a:sym typeface="Google Sans Medium"/>
              </a:rPr>
              <a:t>Product Manager</a:t>
            </a:r>
            <a:endParaRPr sz="1000">
              <a:solidFill>
                <a:schemeClr val="accent4"/>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800">
                <a:solidFill>
                  <a:srgbClr val="202124"/>
                </a:solidFill>
                <a:latin typeface="Google Sans"/>
                <a:ea typeface="Google Sans"/>
                <a:cs typeface="Google Sans"/>
                <a:sym typeface="Google Sans"/>
              </a:rPr>
              <a:t>Insights and objectives</a:t>
            </a:r>
            <a:endParaRPr sz="800">
              <a:solidFill>
                <a:srgbClr val="202124"/>
              </a:solidFill>
              <a:latin typeface="Google Sans"/>
              <a:ea typeface="Google Sans"/>
              <a:cs typeface="Google Sans"/>
              <a:sym typeface="Google Sans"/>
            </a:endParaRPr>
          </a:p>
        </p:txBody>
      </p:sp>
      <p:pic>
        <p:nvPicPr>
          <p:cNvPr id="1585" name="Google Shape;1585;p250"/>
          <p:cNvPicPr preferRelativeResize="0"/>
          <p:nvPr/>
        </p:nvPicPr>
        <p:blipFill rotWithShape="1">
          <a:blip r:embed="rId6">
            <a:alphaModFix/>
          </a:blip>
          <a:srcRect b="0" l="0" r="80493" t="0"/>
          <a:stretch/>
        </p:blipFill>
        <p:spPr>
          <a:xfrm>
            <a:off x="610524" y="2097949"/>
            <a:ext cx="202179" cy="275301"/>
          </a:xfrm>
          <a:prstGeom prst="rect">
            <a:avLst/>
          </a:prstGeom>
          <a:noFill/>
          <a:ln>
            <a:noFill/>
          </a:ln>
        </p:spPr>
      </p:pic>
      <p:pic>
        <p:nvPicPr>
          <p:cNvPr id="1586" name="Google Shape;1586;p250"/>
          <p:cNvPicPr preferRelativeResize="0"/>
          <p:nvPr/>
        </p:nvPicPr>
        <p:blipFill>
          <a:blip r:embed="rId7">
            <a:alphaModFix/>
          </a:blip>
          <a:stretch>
            <a:fillRect/>
          </a:stretch>
        </p:blipFill>
        <p:spPr>
          <a:xfrm>
            <a:off x="573566" y="3326407"/>
            <a:ext cx="276100" cy="276100"/>
          </a:xfrm>
          <a:prstGeom prst="rect">
            <a:avLst/>
          </a:prstGeom>
          <a:noFill/>
          <a:ln>
            <a:noFill/>
          </a:ln>
        </p:spPr>
      </p:pic>
      <p:pic>
        <p:nvPicPr>
          <p:cNvPr id="1587" name="Google Shape;1587;p250"/>
          <p:cNvPicPr preferRelativeResize="0"/>
          <p:nvPr/>
        </p:nvPicPr>
        <p:blipFill>
          <a:blip r:embed="rId8">
            <a:alphaModFix/>
          </a:blip>
          <a:stretch>
            <a:fillRect/>
          </a:stretch>
        </p:blipFill>
        <p:spPr>
          <a:xfrm>
            <a:off x="572435" y="2713505"/>
            <a:ext cx="267051" cy="267020"/>
          </a:xfrm>
          <a:prstGeom prst="rect">
            <a:avLst/>
          </a:prstGeom>
          <a:noFill/>
          <a:ln>
            <a:noFill/>
          </a:ln>
        </p:spPr>
      </p:pic>
      <p:sp>
        <p:nvSpPr>
          <p:cNvPr id="1588" name="Google Shape;1588;p250"/>
          <p:cNvSpPr/>
          <p:nvPr/>
        </p:nvSpPr>
        <p:spPr>
          <a:xfrm>
            <a:off x="3364300" y="2120850"/>
            <a:ext cx="222164" cy="227043"/>
          </a:xfrm>
          <a:custGeom>
            <a:rect b="b" l="l" r="r" t="t"/>
            <a:pathLst>
              <a:path extrusionOk="0" h="25970" w="25412">
                <a:moveTo>
                  <a:pt x="12686" y="8431"/>
                </a:moveTo>
                <a:cubicBezTo>
                  <a:pt x="15018" y="8431"/>
                  <a:pt x="17245" y="10245"/>
                  <a:pt x="17245" y="12985"/>
                </a:cubicBezTo>
                <a:cubicBezTo>
                  <a:pt x="17245" y="15482"/>
                  <a:pt x="15218" y="17509"/>
                  <a:pt x="12721" y="17538"/>
                </a:cubicBezTo>
                <a:cubicBezTo>
                  <a:pt x="8667" y="17509"/>
                  <a:pt x="6639" y="12632"/>
                  <a:pt x="9489" y="9783"/>
                </a:cubicBezTo>
                <a:cubicBezTo>
                  <a:pt x="10423" y="8849"/>
                  <a:pt x="11566" y="8431"/>
                  <a:pt x="12686" y="8431"/>
                </a:cubicBezTo>
                <a:close/>
                <a:moveTo>
                  <a:pt x="10106" y="0"/>
                </a:moveTo>
                <a:cubicBezTo>
                  <a:pt x="9812" y="0"/>
                  <a:pt x="9518" y="235"/>
                  <a:pt x="9489" y="529"/>
                </a:cubicBezTo>
                <a:lnTo>
                  <a:pt x="8990" y="3966"/>
                </a:lnTo>
                <a:cubicBezTo>
                  <a:pt x="8196" y="4289"/>
                  <a:pt x="7462" y="4730"/>
                  <a:pt x="6786" y="5259"/>
                </a:cubicBezTo>
                <a:lnTo>
                  <a:pt x="3555" y="3966"/>
                </a:lnTo>
                <a:cubicBezTo>
                  <a:pt x="3479" y="3936"/>
                  <a:pt x="3399" y="3921"/>
                  <a:pt x="3320" y="3921"/>
                </a:cubicBezTo>
                <a:cubicBezTo>
                  <a:pt x="3093" y="3921"/>
                  <a:pt x="2871" y="4042"/>
                  <a:pt x="2762" y="4260"/>
                </a:cubicBezTo>
                <a:lnTo>
                  <a:pt x="176" y="8755"/>
                </a:lnTo>
                <a:cubicBezTo>
                  <a:pt x="0" y="9019"/>
                  <a:pt x="88" y="9371"/>
                  <a:pt x="323" y="9577"/>
                </a:cubicBezTo>
                <a:lnTo>
                  <a:pt x="3055" y="11722"/>
                </a:lnTo>
                <a:cubicBezTo>
                  <a:pt x="3026" y="12133"/>
                  <a:pt x="2967" y="12574"/>
                  <a:pt x="2967" y="12985"/>
                </a:cubicBezTo>
                <a:cubicBezTo>
                  <a:pt x="2967" y="13426"/>
                  <a:pt x="3026" y="13837"/>
                  <a:pt x="3055" y="14248"/>
                </a:cubicBezTo>
                <a:lnTo>
                  <a:pt x="323" y="16422"/>
                </a:lnTo>
                <a:cubicBezTo>
                  <a:pt x="88" y="16598"/>
                  <a:pt x="30" y="16951"/>
                  <a:pt x="176" y="17245"/>
                </a:cubicBezTo>
                <a:lnTo>
                  <a:pt x="2762" y="21739"/>
                </a:lnTo>
                <a:cubicBezTo>
                  <a:pt x="2892" y="21934"/>
                  <a:pt x="3101" y="22049"/>
                  <a:pt x="3320" y="22049"/>
                </a:cubicBezTo>
                <a:cubicBezTo>
                  <a:pt x="3398" y="22049"/>
                  <a:pt x="3478" y="22035"/>
                  <a:pt x="3555" y="22004"/>
                </a:cubicBezTo>
                <a:lnTo>
                  <a:pt x="6786" y="20711"/>
                </a:lnTo>
                <a:cubicBezTo>
                  <a:pt x="7462" y="21240"/>
                  <a:pt x="8196" y="21651"/>
                  <a:pt x="8990" y="21974"/>
                </a:cubicBezTo>
                <a:lnTo>
                  <a:pt x="9489" y="25412"/>
                </a:lnTo>
                <a:cubicBezTo>
                  <a:pt x="9518" y="25735"/>
                  <a:pt x="9812" y="25970"/>
                  <a:pt x="10135" y="25970"/>
                </a:cubicBezTo>
                <a:lnTo>
                  <a:pt x="15306" y="25970"/>
                </a:lnTo>
                <a:cubicBezTo>
                  <a:pt x="15629" y="25970"/>
                  <a:pt x="15923" y="25735"/>
                  <a:pt x="15952" y="25412"/>
                </a:cubicBezTo>
                <a:lnTo>
                  <a:pt x="16452" y="21974"/>
                </a:lnTo>
                <a:cubicBezTo>
                  <a:pt x="17215" y="21651"/>
                  <a:pt x="17979" y="21211"/>
                  <a:pt x="18655" y="20682"/>
                </a:cubicBezTo>
                <a:lnTo>
                  <a:pt x="21886" y="22004"/>
                </a:lnTo>
                <a:cubicBezTo>
                  <a:pt x="21956" y="22032"/>
                  <a:pt x="22028" y="22045"/>
                  <a:pt x="22099" y="22045"/>
                </a:cubicBezTo>
                <a:cubicBezTo>
                  <a:pt x="22326" y="22045"/>
                  <a:pt x="22545" y="21911"/>
                  <a:pt x="22680" y="21710"/>
                </a:cubicBezTo>
                <a:lnTo>
                  <a:pt x="25265" y="17215"/>
                </a:lnTo>
                <a:cubicBezTo>
                  <a:pt x="25412" y="16951"/>
                  <a:pt x="25353" y="16598"/>
                  <a:pt x="25118" y="16393"/>
                </a:cubicBezTo>
                <a:lnTo>
                  <a:pt x="22356" y="14248"/>
                </a:lnTo>
                <a:cubicBezTo>
                  <a:pt x="22415" y="13837"/>
                  <a:pt x="22445" y="13396"/>
                  <a:pt x="22445" y="12985"/>
                </a:cubicBezTo>
                <a:cubicBezTo>
                  <a:pt x="22445" y="12544"/>
                  <a:pt x="22415" y="12133"/>
                  <a:pt x="22356" y="11722"/>
                </a:cubicBezTo>
                <a:lnTo>
                  <a:pt x="25089" y="9577"/>
                </a:lnTo>
                <a:cubicBezTo>
                  <a:pt x="25324" y="9371"/>
                  <a:pt x="25382" y="9019"/>
                  <a:pt x="25235" y="8725"/>
                </a:cubicBezTo>
                <a:lnTo>
                  <a:pt x="22650" y="4230"/>
                </a:lnTo>
                <a:cubicBezTo>
                  <a:pt x="22542" y="4035"/>
                  <a:pt x="22322" y="3920"/>
                  <a:pt x="22096" y="3920"/>
                </a:cubicBezTo>
                <a:cubicBezTo>
                  <a:pt x="22016" y="3920"/>
                  <a:pt x="21934" y="3935"/>
                  <a:pt x="21857" y="3966"/>
                </a:cubicBezTo>
                <a:lnTo>
                  <a:pt x="18626" y="5259"/>
                </a:lnTo>
                <a:cubicBezTo>
                  <a:pt x="17950" y="4730"/>
                  <a:pt x="17215" y="4318"/>
                  <a:pt x="16422" y="3995"/>
                </a:cubicBezTo>
                <a:lnTo>
                  <a:pt x="15923" y="529"/>
                </a:lnTo>
                <a:cubicBezTo>
                  <a:pt x="15893" y="235"/>
                  <a:pt x="15629" y="0"/>
                  <a:pt x="15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50"/>
          <p:cNvSpPr/>
          <p:nvPr/>
        </p:nvSpPr>
        <p:spPr>
          <a:xfrm>
            <a:off x="3374125" y="3985699"/>
            <a:ext cx="202528" cy="193094"/>
          </a:xfrm>
          <a:custGeom>
            <a:rect b="b" l="l" r="r" t="t"/>
            <a:pathLst>
              <a:path extrusionOk="0" h="6345" w="6655">
                <a:moveTo>
                  <a:pt x="3130" y="1765"/>
                </a:moveTo>
                <a:lnTo>
                  <a:pt x="3130" y="3530"/>
                </a:lnTo>
                <a:lnTo>
                  <a:pt x="4640" y="4424"/>
                </a:lnTo>
                <a:lnTo>
                  <a:pt x="4895" y="3996"/>
                </a:lnTo>
                <a:lnTo>
                  <a:pt x="3659" y="3265"/>
                </a:lnTo>
                <a:lnTo>
                  <a:pt x="3659" y="1765"/>
                </a:lnTo>
                <a:close/>
                <a:moveTo>
                  <a:pt x="6654" y="1"/>
                </a:moveTo>
                <a:lnTo>
                  <a:pt x="5693" y="991"/>
                </a:lnTo>
                <a:cubicBezTo>
                  <a:pt x="5075" y="381"/>
                  <a:pt x="4268" y="75"/>
                  <a:pt x="3462" y="75"/>
                </a:cubicBezTo>
                <a:cubicBezTo>
                  <a:pt x="2657" y="75"/>
                  <a:pt x="1851" y="381"/>
                  <a:pt x="1236" y="991"/>
                </a:cubicBezTo>
                <a:cubicBezTo>
                  <a:pt x="0" y="2217"/>
                  <a:pt x="5" y="4213"/>
                  <a:pt x="1241" y="5429"/>
                </a:cubicBezTo>
                <a:cubicBezTo>
                  <a:pt x="1863" y="6040"/>
                  <a:pt x="2673" y="6345"/>
                  <a:pt x="3484" y="6345"/>
                </a:cubicBezTo>
                <a:cubicBezTo>
                  <a:pt x="4294" y="6345"/>
                  <a:pt x="5104" y="6040"/>
                  <a:pt x="5726" y="5429"/>
                </a:cubicBezTo>
                <a:cubicBezTo>
                  <a:pt x="6347" y="4814"/>
                  <a:pt x="6654" y="3905"/>
                  <a:pt x="6654" y="3208"/>
                </a:cubicBezTo>
                <a:lnTo>
                  <a:pt x="5948" y="3208"/>
                </a:lnTo>
                <a:cubicBezTo>
                  <a:pt x="5962" y="3862"/>
                  <a:pt x="5702" y="4487"/>
                  <a:pt x="5231" y="4934"/>
                </a:cubicBezTo>
                <a:cubicBezTo>
                  <a:pt x="4748" y="5410"/>
                  <a:pt x="4118" y="5648"/>
                  <a:pt x="3489" y="5648"/>
                </a:cubicBezTo>
                <a:cubicBezTo>
                  <a:pt x="2860" y="5648"/>
                  <a:pt x="2231" y="5410"/>
                  <a:pt x="1750" y="4934"/>
                </a:cubicBezTo>
                <a:cubicBezTo>
                  <a:pt x="789" y="3987"/>
                  <a:pt x="789" y="2434"/>
                  <a:pt x="1750" y="1487"/>
                </a:cubicBezTo>
                <a:cubicBezTo>
                  <a:pt x="2222" y="1017"/>
                  <a:pt x="2837" y="787"/>
                  <a:pt x="3455" y="787"/>
                </a:cubicBezTo>
                <a:cubicBezTo>
                  <a:pt x="4097" y="787"/>
                  <a:pt x="4741" y="1035"/>
                  <a:pt x="5231" y="1520"/>
                </a:cubicBezTo>
                <a:lnTo>
                  <a:pt x="4265" y="2515"/>
                </a:lnTo>
                <a:lnTo>
                  <a:pt x="6654" y="2515"/>
                </a:lnTo>
                <a:lnTo>
                  <a:pt x="66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50"/>
          <p:cNvSpPr/>
          <p:nvPr/>
        </p:nvSpPr>
        <p:spPr>
          <a:xfrm>
            <a:off x="3375974" y="2751399"/>
            <a:ext cx="198834" cy="193450"/>
          </a:xfrm>
          <a:custGeom>
            <a:rect b="b" l="l" r="r" t="t"/>
            <a:pathLst>
              <a:path extrusionOk="0" h="8084" w="8309">
                <a:moveTo>
                  <a:pt x="2585" y="1"/>
                </a:moveTo>
                <a:cubicBezTo>
                  <a:pt x="2232" y="1"/>
                  <a:pt x="1878" y="80"/>
                  <a:pt x="1548" y="241"/>
                </a:cubicBezTo>
                <a:lnTo>
                  <a:pt x="3144" y="1837"/>
                </a:lnTo>
                <a:lnTo>
                  <a:pt x="2024" y="2962"/>
                </a:lnTo>
                <a:lnTo>
                  <a:pt x="428" y="1361"/>
                </a:lnTo>
                <a:lnTo>
                  <a:pt x="428" y="1361"/>
                </a:lnTo>
                <a:cubicBezTo>
                  <a:pt x="0" y="2241"/>
                  <a:pt x="154" y="3289"/>
                  <a:pt x="817" y="4005"/>
                </a:cubicBezTo>
                <a:cubicBezTo>
                  <a:pt x="1273" y="4505"/>
                  <a:pt x="1909" y="4773"/>
                  <a:pt x="2559" y="4773"/>
                </a:cubicBezTo>
                <a:cubicBezTo>
                  <a:pt x="2848" y="4773"/>
                  <a:pt x="3139" y="4720"/>
                  <a:pt x="3418" y="4611"/>
                </a:cubicBezTo>
                <a:lnTo>
                  <a:pt x="6784" y="7972"/>
                </a:lnTo>
                <a:cubicBezTo>
                  <a:pt x="6854" y="8046"/>
                  <a:pt x="6946" y="8083"/>
                  <a:pt x="7039" y="8083"/>
                </a:cubicBezTo>
                <a:cubicBezTo>
                  <a:pt x="7132" y="8083"/>
                  <a:pt x="7226" y="8046"/>
                  <a:pt x="7298" y="7972"/>
                </a:cubicBezTo>
                <a:lnTo>
                  <a:pt x="8159" y="7111"/>
                </a:lnTo>
                <a:cubicBezTo>
                  <a:pt x="8308" y="6972"/>
                  <a:pt x="8308" y="6736"/>
                  <a:pt x="8159" y="6597"/>
                </a:cubicBezTo>
                <a:lnTo>
                  <a:pt x="4798" y="3236"/>
                </a:lnTo>
                <a:cubicBezTo>
                  <a:pt x="5149" y="2322"/>
                  <a:pt x="4909" y="1289"/>
                  <a:pt x="4192" y="630"/>
                </a:cubicBezTo>
                <a:cubicBezTo>
                  <a:pt x="3746" y="216"/>
                  <a:pt x="3168" y="1"/>
                  <a:pt x="25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50"/>
          <p:cNvSpPr/>
          <p:nvPr/>
        </p:nvSpPr>
        <p:spPr>
          <a:xfrm rot="5400000">
            <a:off x="3405885" y="3372284"/>
            <a:ext cx="138998" cy="183479"/>
          </a:xfrm>
          <a:custGeom>
            <a:rect b="b" l="l" r="r" t="t"/>
            <a:pathLst>
              <a:path extrusionOk="0" h="6227" w="4717">
                <a:moveTo>
                  <a:pt x="2361" y="0"/>
                </a:moveTo>
                <a:lnTo>
                  <a:pt x="702" y="1659"/>
                </a:lnTo>
                <a:lnTo>
                  <a:pt x="1991" y="1659"/>
                </a:lnTo>
                <a:lnTo>
                  <a:pt x="1991" y="3712"/>
                </a:lnTo>
                <a:lnTo>
                  <a:pt x="0" y="5702"/>
                </a:lnTo>
                <a:lnTo>
                  <a:pt x="520" y="6227"/>
                </a:lnTo>
                <a:lnTo>
                  <a:pt x="2727" y="4020"/>
                </a:lnTo>
                <a:lnTo>
                  <a:pt x="2727" y="1659"/>
                </a:lnTo>
                <a:lnTo>
                  <a:pt x="4015" y="1659"/>
                </a:lnTo>
                <a:lnTo>
                  <a:pt x="2361" y="0"/>
                </a:lnTo>
                <a:close/>
                <a:moveTo>
                  <a:pt x="3462" y="4448"/>
                </a:moveTo>
                <a:lnTo>
                  <a:pt x="2943" y="4967"/>
                </a:lnTo>
                <a:lnTo>
                  <a:pt x="4198" y="6227"/>
                </a:lnTo>
                <a:lnTo>
                  <a:pt x="4717" y="5702"/>
                </a:lnTo>
                <a:lnTo>
                  <a:pt x="3462" y="44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50"/>
          <p:cNvSpPr/>
          <p:nvPr/>
        </p:nvSpPr>
        <p:spPr>
          <a:xfrm>
            <a:off x="4736650" y="2142325"/>
            <a:ext cx="241273" cy="186552"/>
          </a:xfrm>
          <a:custGeom>
            <a:rect b="b" l="l" r="r" t="t"/>
            <a:pathLst>
              <a:path extrusionOk="0" h="6257" w="8093">
                <a:moveTo>
                  <a:pt x="6115" y="736"/>
                </a:moveTo>
                <a:cubicBezTo>
                  <a:pt x="6537" y="736"/>
                  <a:pt x="6954" y="799"/>
                  <a:pt x="7357" y="919"/>
                </a:cubicBezTo>
                <a:lnTo>
                  <a:pt x="7357" y="5150"/>
                </a:lnTo>
                <a:cubicBezTo>
                  <a:pt x="6954" y="5030"/>
                  <a:pt x="6537" y="4967"/>
                  <a:pt x="6115" y="4967"/>
                </a:cubicBezTo>
                <a:cubicBezTo>
                  <a:pt x="6100" y="4967"/>
                  <a:pt x="6084" y="4967"/>
                  <a:pt x="6068" y="4968"/>
                </a:cubicBezTo>
                <a:cubicBezTo>
                  <a:pt x="5443" y="4968"/>
                  <a:pt x="4544" y="5208"/>
                  <a:pt x="4044" y="5521"/>
                </a:cubicBezTo>
                <a:lnTo>
                  <a:pt x="4044" y="1290"/>
                </a:lnTo>
                <a:cubicBezTo>
                  <a:pt x="4544" y="977"/>
                  <a:pt x="5443" y="737"/>
                  <a:pt x="6068" y="737"/>
                </a:cubicBezTo>
                <a:cubicBezTo>
                  <a:pt x="6084" y="737"/>
                  <a:pt x="6100" y="736"/>
                  <a:pt x="6115" y="736"/>
                </a:cubicBezTo>
                <a:close/>
                <a:moveTo>
                  <a:pt x="6115" y="1"/>
                </a:moveTo>
                <a:cubicBezTo>
                  <a:pt x="6100" y="1"/>
                  <a:pt x="6084" y="1"/>
                  <a:pt x="6068" y="1"/>
                </a:cubicBezTo>
                <a:cubicBezTo>
                  <a:pt x="5352" y="1"/>
                  <a:pt x="4578" y="145"/>
                  <a:pt x="4044" y="554"/>
                </a:cubicBezTo>
                <a:cubicBezTo>
                  <a:pt x="3511" y="145"/>
                  <a:pt x="2741" y="1"/>
                  <a:pt x="2025" y="1"/>
                </a:cubicBezTo>
                <a:cubicBezTo>
                  <a:pt x="1304" y="1"/>
                  <a:pt x="535" y="145"/>
                  <a:pt x="1" y="554"/>
                </a:cubicBezTo>
                <a:lnTo>
                  <a:pt x="1" y="5944"/>
                </a:lnTo>
                <a:cubicBezTo>
                  <a:pt x="6" y="6040"/>
                  <a:pt x="83" y="6117"/>
                  <a:pt x="184" y="6126"/>
                </a:cubicBezTo>
                <a:cubicBezTo>
                  <a:pt x="222" y="6126"/>
                  <a:pt x="236" y="6107"/>
                  <a:pt x="275" y="6107"/>
                </a:cubicBezTo>
                <a:cubicBezTo>
                  <a:pt x="823" y="5857"/>
                  <a:pt x="1419" y="5718"/>
                  <a:pt x="2025" y="5703"/>
                </a:cubicBezTo>
                <a:cubicBezTo>
                  <a:pt x="2741" y="5703"/>
                  <a:pt x="3511" y="5847"/>
                  <a:pt x="4044" y="6256"/>
                </a:cubicBezTo>
                <a:cubicBezTo>
                  <a:pt x="4544" y="5944"/>
                  <a:pt x="5443" y="5703"/>
                  <a:pt x="6068" y="5703"/>
                </a:cubicBezTo>
                <a:cubicBezTo>
                  <a:pt x="6679" y="5703"/>
                  <a:pt x="7304" y="5814"/>
                  <a:pt x="7818" y="6088"/>
                </a:cubicBezTo>
                <a:cubicBezTo>
                  <a:pt x="7842" y="6102"/>
                  <a:pt x="7876" y="6107"/>
                  <a:pt x="7910" y="6107"/>
                </a:cubicBezTo>
                <a:cubicBezTo>
                  <a:pt x="8006" y="6097"/>
                  <a:pt x="8088" y="6021"/>
                  <a:pt x="8092" y="5924"/>
                </a:cubicBezTo>
                <a:lnTo>
                  <a:pt x="8092" y="549"/>
                </a:lnTo>
                <a:cubicBezTo>
                  <a:pt x="7871" y="391"/>
                  <a:pt x="7621" y="266"/>
                  <a:pt x="7357" y="184"/>
                </a:cubicBezTo>
                <a:cubicBezTo>
                  <a:pt x="6954" y="63"/>
                  <a:pt x="6537" y="1"/>
                  <a:pt x="6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50"/>
          <p:cNvSpPr/>
          <p:nvPr/>
        </p:nvSpPr>
        <p:spPr>
          <a:xfrm>
            <a:off x="4765351" y="3399025"/>
            <a:ext cx="189318" cy="129996"/>
          </a:xfrm>
          <a:custGeom>
            <a:rect b="b" l="l" r="r" t="t"/>
            <a:pathLst>
              <a:path extrusionOk="0" h="4078" w="5938">
                <a:moveTo>
                  <a:pt x="0" y="0"/>
                </a:moveTo>
                <a:lnTo>
                  <a:pt x="0" y="4077"/>
                </a:lnTo>
                <a:lnTo>
                  <a:pt x="2885" y="2039"/>
                </a:lnTo>
                <a:lnTo>
                  <a:pt x="0" y="0"/>
                </a:lnTo>
                <a:close/>
                <a:moveTo>
                  <a:pt x="3053" y="0"/>
                </a:moveTo>
                <a:lnTo>
                  <a:pt x="3053" y="4077"/>
                </a:lnTo>
                <a:lnTo>
                  <a:pt x="5938" y="2039"/>
                </a:lnTo>
                <a:lnTo>
                  <a:pt x="30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50"/>
          <p:cNvSpPr/>
          <p:nvPr/>
        </p:nvSpPr>
        <p:spPr>
          <a:xfrm>
            <a:off x="4760701" y="4006808"/>
            <a:ext cx="189323" cy="150884"/>
          </a:xfrm>
          <a:custGeom>
            <a:rect b="b" l="l" r="r" t="t"/>
            <a:pathLst>
              <a:path extrusionOk="0" h="9527" w="11956">
                <a:moveTo>
                  <a:pt x="7788" y="2978"/>
                </a:moveTo>
                <a:lnTo>
                  <a:pt x="8002" y="3001"/>
                </a:lnTo>
                <a:lnTo>
                  <a:pt x="8431" y="3168"/>
                </a:lnTo>
                <a:lnTo>
                  <a:pt x="8621" y="3335"/>
                </a:lnTo>
                <a:lnTo>
                  <a:pt x="8764" y="3525"/>
                </a:lnTo>
                <a:lnTo>
                  <a:pt x="8955" y="3954"/>
                </a:lnTo>
                <a:lnTo>
                  <a:pt x="8978" y="4168"/>
                </a:lnTo>
                <a:lnTo>
                  <a:pt x="8955" y="4406"/>
                </a:lnTo>
                <a:lnTo>
                  <a:pt x="8764" y="4811"/>
                </a:lnTo>
                <a:lnTo>
                  <a:pt x="8621" y="5002"/>
                </a:lnTo>
                <a:lnTo>
                  <a:pt x="8431" y="5168"/>
                </a:lnTo>
                <a:lnTo>
                  <a:pt x="8026" y="5335"/>
                </a:lnTo>
                <a:lnTo>
                  <a:pt x="7788" y="5359"/>
                </a:lnTo>
                <a:lnTo>
                  <a:pt x="7526" y="5335"/>
                </a:lnTo>
                <a:lnTo>
                  <a:pt x="7121" y="5168"/>
                </a:lnTo>
                <a:lnTo>
                  <a:pt x="6930" y="5002"/>
                </a:lnTo>
                <a:lnTo>
                  <a:pt x="6787" y="4811"/>
                </a:lnTo>
                <a:lnTo>
                  <a:pt x="6597" y="4406"/>
                </a:lnTo>
                <a:lnTo>
                  <a:pt x="6597" y="4168"/>
                </a:lnTo>
                <a:lnTo>
                  <a:pt x="6597" y="3954"/>
                </a:lnTo>
                <a:lnTo>
                  <a:pt x="6787" y="3525"/>
                </a:lnTo>
                <a:lnTo>
                  <a:pt x="6930" y="3335"/>
                </a:lnTo>
                <a:lnTo>
                  <a:pt x="7121" y="3168"/>
                </a:lnTo>
                <a:lnTo>
                  <a:pt x="7526" y="3001"/>
                </a:lnTo>
                <a:lnTo>
                  <a:pt x="7788" y="2978"/>
                </a:lnTo>
                <a:close/>
                <a:moveTo>
                  <a:pt x="8121" y="5931"/>
                </a:moveTo>
                <a:lnTo>
                  <a:pt x="8883" y="6097"/>
                </a:lnTo>
                <a:lnTo>
                  <a:pt x="9288" y="6264"/>
                </a:lnTo>
                <a:lnTo>
                  <a:pt x="9693" y="6431"/>
                </a:lnTo>
                <a:lnTo>
                  <a:pt x="10098" y="6859"/>
                </a:lnTo>
                <a:lnTo>
                  <a:pt x="10122" y="7121"/>
                </a:lnTo>
                <a:lnTo>
                  <a:pt x="10122" y="7740"/>
                </a:lnTo>
                <a:lnTo>
                  <a:pt x="5359" y="7740"/>
                </a:lnTo>
                <a:lnTo>
                  <a:pt x="5359" y="7121"/>
                </a:lnTo>
                <a:lnTo>
                  <a:pt x="5406" y="6859"/>
                </a:lnTo>
                <a:lnTo>
                  <a:pt x="5835" y="6431"/>
                </a:lnTo>
                <a:lnTo>
                  <a:pt x="6192" y="6264"/>
                </a:lnTo>
                <a:lnTo>
                  <a:pt x="6597" y="6097"/>
                </a:lnTo>
                <a:lnTo>
                  <a:pt x="7383" y="5931"/>
                </a:lnTo>
                <a:close/>
                <a:moveTo>
                  <a:pt x="1191" y="1"/>
                </a:moveTo>
                <a:lnTo>
                  <a:pt x="953" y="25"/>
                </a:lnTo>
                <a:lnTo>
                  <a:pt x="548" y="191"/>
                </a:lnTo>
                <a:lnTo>
                  <a:pt x="358" y="358"/>
                </a:lnTo>
                <a:lnTo>
                  <a:pt x="191" y="549"/>
                </a:lnTo>
                <a:lnTo>
                  <a:pt x="24" y="953"/>
                </a:lnTo>
                <a:lnTo>
                  <a:pt x="0" y="1191"/>
                </a:lnTo>
                <a:lnTo>
                  <a:pt x="0" y="8336"/>
                </a:lnTo>
                <a:lnTo>
                  <a:pt x="24" y="8574"/>
                </a:lnTo>
                <a:lnTo>
                  <a:pt x="191" y="8979"/>
                </a:lnTo>
                <a:lnTo>
                  <a:pt x="358" y="9169"/>
                </a:lnTo>
                <a:lnTo>
                  <a:pt x="548" y="9336"/>
                </a:lnTo>
                <a:lnTo>
                  <a:pt x="953" y="9503"/>
                </a:lnTo>
                <a:lnTo>
                  <a:pt x="1191" y="9527"/>
                </a:lnTo>
                <a:lnTo>
                  <a:pt x="10764" y="9527"/>
                </a:lnTo>
                <a:lnTo>
                  <a:pt x="11003" y="9503"/>
                </a:lnTo>
                <a:lnTo>
                  <a:pt x="11407" y="9336"/>
                </a:lnTo>
                <a:lnTo>
                  <a:pt x="11598" y="9169"/>
                </a:lnTo>
                <a:lnTo>
                  <a:pt x="11741" y="8979"/>
                </a:lnTo>
                <a:lnTo>
                  <a:pt x="11931" y="8574"/>
                </a:lnTo>
                <a:lnTo>
                  <a:pt x="11955" y="8336"/>
                </a:lnTo>
                <a:lnTo>
                  <a:pt x="11955" y="2382"/>
                </a:lnTo>
                <a:lnTo>
                  <a:pt x="11931" y="2168"/>
                </a:lnTo>
                <a:lnTo>
                  <a:pt x="11741" y="1739"/>
                </a:lnTo>
                <a:lnTo>
                  <a:pt x="11598" y="1549"/>
                </a:lnTo>
                <a:lnTo>
                  <a:pt x="11407" y="1382"/>
                </a:lnTo>
                <a:lnTo>
                  <a:pt x="11003" y="1215"/>
                </a:lnTo>
                <a:lnTo>
                  <a:pt x="10764" y="1191"/>
                </a:lnTo>
                <a:lnTo>
                  <a:pt x="5954" y="1191"/>
                </a:lnTo>
                <a:lnTo>
                  <a:pt x="47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50"/>
          <p:cNvSpPr/>
          <p:nvPr/>
        </p:nvSpPr>
        <p:spPr>
          <a:xfrm>
            <a:off x="4766641" y="2759561"/>
            <a:ext cx="172303" cy="172303"/>
          </a:xfrm>
          <a:custGeom>
            <a:rect b="b" l="l" r="r" t="t"/>
            <a:pathLst>
              <a:path extrusionOk="0" h="10717" w="10717">
                <a:moveTo>
                  <a:pt x="0" y="0"/>
                </a:moveTo>
                <a:lnTo>
                  <a:pt x="0" y="1191"/>
                </a:lnTo>
                <a:lnTo>
                  <a:pt x="10717" y="1191"/>
                </a:lnTo>
                <a:lnTo>
                  <a:pt x="10717" y="0"/>
                </a:lnTo>
                <a:close/>
                <a:moveTo>
                  <a:pt x="8192" y="2715"/>
                </a:moveTo>
                <a:lnTo>
                  <a:pt x="8026" y="2858"/>
                </a:lnTo>
                <a:lnTo>
                  <a:pt x="8026" y="3001"/>
                </a:lnTo>
                <a:lnTo>
                  <a:pt x="8026" y="3120"/>
                </a:lnTo>
                <a:lnTo>
                  <a:pt x="8192" y="3263"/>
                </a:lnTo>
                <a:lnTo>
                  <a:pt x="8335" y="3287"/>
                </a:lnTo>
                <a:lnTo>
                  <a:pt x="8454" y="3263"/>
                </a:lnTo>
                <a:lnTo>
                  <a:pt x="8573" y="3120"/>
                </a:lnTo>
                <a:lnTo>
                  <a:pt x="8597" y="3001"/>
                </a:lnTo>
                <a:lnTo>
                  <a:pt x="8573" y="2858"/>
                </a:lnTo>
                <a:lnTo>
                  <a:pt x="8454" y="2715"/>
                </a:lnTo>
                <a:close/>
                <a:moveTo>
                  <a:pt x="3572" y="2358"/>
                </a:moveTo>
                <a:lnTo>
                  <a:pt x="3310" y="2382"/>
                </a:lnTo>
                <a:lnTo>
                  <a:pt x="3144" y="2525"/>
                </a:lnTo>
                <a:lnTo>
                  <a:pt x="3001" y="2739"/>
                </a:lnTo>
                <a:lnTo>
                  <a:pt x="2977" y="2977"/>
                </a:lnTo>
                <a:lnTo>
                  <a:pt x="3001" y="3215"/>
                </a:lnTo>
                <a:lnTo>
                  <a:pt x="3144" y="3406"/>
                </a:lnTo>
                <a:lnTo>
                  <a:pt x="3310" y="3549"/>
                </a:lnTo>
                <a:lnTo>
                  <a:pt x="3572" y="3572"/>
                </a:lnTo>
                <a:lnTo>
                  <a:pt x="3810" y="3549"/>
                </a:lnTo>
                <a:lnTo>
                  <a:pt x="3977" y="3406"/>
                </a:lnTo>
                <a:lnTo>
                  <a:pt x="4120" y="3239"/>
                </a:lnTo>
                <a:lnTo>
                  <a:pt x="4168" y="2977"/>
                </a:lnTo>
                <a:lnTo>
                  <a:pt x="4120" y="2715"/>
                </a:lnTo>
                <a:lnTo>
                  <a:pt x="3977" y="2525"/>
                </a:lnTo>
                <a:lnTo>
                  <a:pt x="3810" y="2382"/>
                </a:lnTo>
                <a:lnTo>
                  <a:pt x="3572" y="2358"/>
                </a:lnTo>
                <a:close/>
                <a:moveTo>
                  <a:pt x="5906" y="2358"/>
                </a:moveTo>
                <a:lnTo>
                  <a:pt x="5668" y="2382"/>
                </a:lnTo>
                <a:lnTo>
                  <a:pt x="5501" y="2525"/>
                </a:lnTo>
                <a:lnTo>
                  <a:pt x="5358" y="2739"/>
                </a:lnTo>
                <a:lnTo>
                  <a:pt x="5311" y="2977"/>
                </a:lnTo>
                <a:lnTo>
                  <a:pt x="5358" y="3215"/>
                </a:lnTo>
                <a:lnTo>
                  <a:pt x="5501" y="3406"/>
                </a:lnTo>
                <a:lnTo>
                  <a:pt x="5668" y="3549"/>
                </a:lnTo>
                <a:lnTo>
                  <a:pt x="5906" y="3572"/>
                </a:lnTo>
                <a:lnTo>
                  <a:pt x="6168" y="3549"/>
                </a:lnTo>
                <a:lnTo>
                  <a:pt x="6359" y="3406"/>
                </a:lnTo>
                <a:lnTo>
                  <a:pt x="6501" y="3239"/>
                </a:lnTo>
                <a:lnTo>
                  <a:pt x="6549" y="2977"/>
                </a:lnTo>
                <a:lnTo>
                  <a:pt x="6501" y="2715"/>
                </a:lnTo>
                <a:lnTo>
                  <a:pt x="6359" y="2525"/>
                </a:lnTo>
                <a:lnTo>
                  <a:pt x="6144" y="2382"/>
                </a:lnTo>
                <a:lnTo>
                  <a:pt x="5906" y="2358"/>
                </a:lnTo>
                <a:close/>
                <a:moveTo>
                  <a:pt x="1000" y="2096"/>
                </a:moveTo>
                <a:lnTo>
                  <a:pt x="691" y="2239"/>
                </a:lnTo>
                <a:lnTo>
                  <a:pt x="548" y="2358"/>
                </a:lnTo>
                <a:lnTo>
                  <a:pt x="429" y="2501"/>
                </a:lnTo>
                <a:lnTo>
                  <a:pt x="286" y="2810"/>
                </a:lnTo>
                <a:lnTo>
                  <a:pt x="286" y="2977"/>
                </a:lnTo>
                <a:lnTo>
                  <a:pt x="286" y="3144"/>
                </a:lnTo>
                <a:lnTo>
                  <a:pt x="429" y="3453"/>
                </a:lnTo>
                <a:lnTo>
                  <a:pt x="548" y="3596"/>
                </a:lnTo>
                <a:lnTo>
                  <a:pt x="691" y="3715"/>
                </a:lnTo>
                <a:lnTo>
                  <a:pt x="1000" y="3858"/>
                </a:lnTo>
                <a:lnTo>
                  <a:pt x="1191" y="3882"/>
                </a:lnTo>
                <a:lnTo>
                  <a:pt x="1358" y="3858"/>
                </a:lnTo>
                <a:lnTo>
                  <a:pt x="1667" y="3715"/>
                </a:lnTo>
                <a:lnTo>
                  <a:pt x="1810" y="3596"/>
                </a:lnTo>
                <a:lnTo>
                  <a:pt x="1929" y="3453"/>
                </a:lnTo>
                <a:lnTo>
                  <a:pt x="2072" y="3144"/>
                </a:lnTo>
                <a:lnTo>
                  <a:pt x="2072" y="2977"/>
                </a:lnTo>
                <a:lnTo>
                  <a:pt x="2072" y="2810"/>
                </a:lnTo>
                <a:lnTo>
                  <a:pt x="1929" y="2501"/>
                </a:lnTo>
                <a:lnTo>
                  <a:pt x="1810" y="2358"/>
                </a:lnTo>
                <a:lnTo>
                  <a:pt x="1667" y="2239"/>
                </a:lnTo>
                <a:lnTo>
                  <a:pt x="1358" y="2096"/>
                </a:lnTo>
                <a:close/>
                <a:moveTo>
                  <a:pt x="8192" y="5073"/>
                </a:moveTo>
                <a:lnTo>
                  <a:pt x="8026" y="5216"/>
                </a:lnTo>
                <a:lnTo>
                  <a:pt x="8026" y="5358"/>
                </a:lnTo>
                <a:lnTo>
                  <a:pt x="8026" y="5501"/>
                </a:lnTo>
                <a:lnTo>
                  <a:pt x="8192" y="5644"/>
                </a:lnTo>
                <a:lnTo>
                  <a:pt x="8335" y="5668"/>
                </a:lnTo>
                <a:lnTo>
                  <a:pt x="8454" y="5644"/>
                </a:lnTo>
                <a:lnTo>
                  <a:pt x="8573" y="5501"/>
                </a:lnTo>
                <a:lnTo>
                  <a:pt x="8597" y="5358"/>
                </a:lnTo>
                <a:lnTo>
                  <a:pt x="8573" y="5216"/>
                </a:lnTo>
                <a:lnTo>
                  <a:pt x="8454" y="5073"/>
                </a:lnTo>
                <a:close/>
                <a:moveTo>
                  <a:pt x="3572" y="4763"/>
                </a:moveTo>
                <a:lnTo>
                  <a:pt x="3310" y="4787"/>
                </a:lnTo>
                <a:lnTo>
                  <a:pt x="3144" y="4954"/>
                </a:lnTo>
                <a:lnTo>
                  <a:pt x="3001" y="5120"/>
                </a:lnTo>
                <a:lnTo>
                  <a:pt x="2977" y="5358"/>
                </a:lnTo>
                <a:lnTo>
                  <a:pt x="3001" y="5597"/>
                </a:lnTo>
                <a:lnTo>
                  <a:pt x="3144" y="5787"/>
                </a:lnTo>
                <a:lnTo>
                  <a:pt x="3310" y="5930"/>
                </a:lnTo>
                <a:lnTo>
                  <a:pt x="3572" y="5954"/>
                </a:lnTo>
                <a:lnTo>
                  <a:pt x="3810" y="5930"/>
                </a:lnTo>
                <a:lnTo>
                  <a:pt x="3977" y="5787"/>
                </a:lnTo>
                <a:lnTo>
                  <a:pt x="4120" y="5597"/>
                </a:lnTo>
                <a:lnTo>
                  <a:pt x="4168" y="5358"/>
                </a:lnTo>
                <a:lnTo>
                  <a:pt x="4120" y="5120"/>
                </a:lnTo>
                <a:lnTo>
                  <a:pt x="3977" y="4954"/>
                </a:lnTo>
                <a:lnTo>
                  <a:pt x="3810" y="4787"/>
                </a:lnTo>
                <a:lnTo>
                  <a:pt x="3572" y="4763"/>
                </a:lnTo>
                <a:close/>
                <a:moveTo>
                  <a:pt x="5906" y="4763"/>
                </a:moveTo>
                <a:lnTo>
                  <a:pt x="5668" y="4787"/>
                </a:lnTo>
                <a:lnTo>
                  <a:pt x="5501" y="4954"/>
                </a:lnTo>
                <a:lnTo>
                  <a:pt x="5358" y="5120"/>
                </a:lnTo>
                <a:lnTo>
                  <a:pt x="5311" y="5358"/>
                </a:lnTo>
                <a:lnTo>
                  <a:pt x="5358" y="5597"/>
                </a:lnTo>
                <a:lnTo>
                  <a:pt x="5501" y="5787"/>
                </a:lnTo>
                <a:lnTo>
                  <a:pt x="5668" y="5930"/>
                </a:lnTo>
                <a:lnTo>
                  <a:pt x="5906" y="5954"/>
                </a:lnTo>
                <a:lnTo>
                  <a:pt x="6168" y="5930"/>
                </a:lnTo>
                <a:lnTo>
                  <a:pt x="6359" y="5787"/>
                </a:lnTo>
                <a:lnTo>
                  <a:pt x="6501" y="5597"/>
                </a:lnTo>
                <a:lnTo>
                  <a:pt x="6549" y="5358"/>
                </a:lnTo>
                <a:lnTo>
                  <a:pt x="6501" y="5120"/>
                </a:lnTo>
                <a:lnTo>
                  <a:pt x="6359" y="4954"/>
                </a:lnTo>
                <a:lnTo>
                  <a:pt x="6144" y="4787"/>
                </a:lnTo>
                <a:lnTo>
                  <a:pt x="5906" y="4763"/>
                </a:lnTo>
                <a:close/>
                <a:moveTo>
                  <a:pt x="1191" y="4430"/>
                </a:moveTo>
                <a:lnTo>
                  <a:pt x="1000" y="4454"/>
                </a:lnTo>
                <a:lnTo>
                  <a:pt x="691" y="4549"/>
                </a:lnTo>
                <a:lnTo>
                  <a:pt x="548" y="4668"/>
                </a:lnTo>
                <a:lnTo>
                  <a:pt x="429" y="4811"/>
                </a:lnTo>
                <a:lnTo>
                  <a:pt x="286" y="5144"/>
                </a:lnTo>
                <a:lnTo>
                  <a:pt x="286" y="5335"/>
                </a:lnTo>
                <a:lnTo>
                  <a:pt x="286" y="5525"/>
                </a:lnTo>
                <a:lnTo>
                  <a:pt x="429" y="5835"/>
                </a:lnTo>
                <a:lnTo>
                  <a:pt x="548" y="5978"/>
                </a:lnTo>
                <a:lnTo>
                  <a:pt x="691" y="6097"/>
                </a:lnTo>
                <a:lnTo>
                  <a:pt x="1000" y="6216"/>
                </a:lnTo>
                <a:lnTo>
                  <a:pt x="1358" y="6216"/>
                </a:lnTo>
                <a:lnTo>
                  <a:pt x="1667" y="6097"/>
                </a:lnTo>
                <a:lnTo>
                  <a:pt x="1810" y="5978"/>
                </a:lnTo>
                <a:lnTo>
                  <a:pt x="1929" y="5859"/>
                </a:lnTo>
                <a:lnTo>
                  <a:pt x="2072" y="5549"/>
                </a:lnTo>
                <a:lnTo>
                  <a:pt x="2072" y="5335"/>
                </a:lnTo>
                <a:lnTo>
                  <a:pt x="2072" y="5144"/>
                </a:lnTo>
                <a:lnTo>
                  <a:pt x="1929" y="4811"/>
                </a:lnTo>
                <a:lnTo>
                  <a:pt x="1810" y="4668"/>
                </a:lnTo>
                <a:lnTo>
                  <a:pt x="1667" y="4573"/>
                </a:lnTo>
                <a:lnTo>
                  <a:pt x="1358" y="4454"/>
                </a:lnTo>
                <a:lnTo>
                  <a:pt x="1191" y="4430"/>
                </a:lnTo>
                <a:close/>
                <a:moveTo>
                  <a:pt x="8192" y="7478"/>
                </a:moveTo>
                <a:lnTo>
                  <a:pt x="8026" y="7621"/>
                </a:lnTo>
                <a:lnTo>
                  <a:pt x="8026" y="7740"/>
                </a:lnTo>
                <a:lnTo>
                  <a:pt x="8026" y="7883"/>
                </a:lnTo>
                <a:lnTo>
                  <a:pt x="8192" y="8026"/>
                </a:lnTo>
                <a:lnTo>
                  <a:pt x="8335" y="8050"/>
                </a:lnTo>
                <a:lnTo>
                  <a:pt x="8454" y="8026"/>
                </a:lnTo>
                <a:lnTo>
                  <a:pt x="8573" y="7859"/>
                </a:lnTo>
                <a:lnTo>
                  <a:pt x="8597" y="7740"/>
                </a:lnTo>
                <a:lnTo>
                  <a:pt x="8573" y="7621"/>
                </a:lnTo>
                <a:lnTo>
                  <a:pt x="8454" y="7478"/>
                </a:lnTo>
                <a:close/>
                <a:moveTo>
                  <a:pt x="3572" y="7121"/>
                </a:moveTo>
                <a:lnTo>
                  <a:pt x="3310" y="7145"/>
                </a:lnTo>
                <a:lnTo>
                  <a:pt x="3144" y="7287"/>
                </a:lnTo>
                <a:lnTo>
                  <a:pt x="3001" y="7478"/>
                </a:lnTo>
                <a:lnTo>
                  <a:pt x="2977" y="7716"/>
                </a:lnTo>
                <a:lnTo>
                  <a:pt x="3001" y="7954"/>
                </a:lnTo>
                <a:lnTo>
                  <a:pt x="3144" y="8169"/>
                </a:lnTo>
                <a:lnTo>
                  <a:pt x="3310" y="8311"/>
                </a:lnTo>
                <a:lnTo>
                  <a:pt x="3572" y="8335"/>
                </a:lnTo>
                <a:lnTo>
                  <a:pt x="3810" y="8311"/>
                </a:lnTo>
                <a:lnTo>
                  <a:pt x="3977" y="8169"/>
                </a:lnTo>
                <a:lnTo>
                  <a:pt x="4120" y="7954"/>
                </a:lnTo>
                <a:lnTo>
                  <a:pt x="4168" y="7716"/>
                </a:lnTo>
                <a:lnTo>
                  <a:pt x="4120" y="7478"/>
                </a:lnTo>
                <a:lnTo>
                  <a:pt x="3977" y="7287"/>
                </a:lnTo>
                <a:lnTo>
                  <a:pt x="3810" y="7145"/>
                </a:lnTo>
                <a:lnTo>
                  <a:pt x="3572" y="7121"/>
                </a:lnTo>
                <a:close/>
                <a:moveTo>
                  <a:pt x="5906" y="7121"/>
                </a:moveTo>
                <a:lnTo>
                  <a:pt x="5668" y="7145"/>
                </a:lnTo>
                <a:lnTo>
                  <a:pt x="5501" y="7287"/>
                </a:lnTo>
                <a:lnTo>
                  <a:pt x="5358" y="7478"/>
                </a:lnTo>
                <a:lnTo>
                  <a:pt x="5311" y="7716"/>
                </a:lnTo>
                <a:lnTo>
                  <a:pt x="5358" y="7954"/>
                </a:lnTo>
                <a:lnTo>
                  <a:pt x="5501" y="8169"/>
                </a:lnTo>
                <a:lnTo>
                  <a:pt x="5668" y="8311"/>
                </a:lnTo>
                <a:lnTo>
                  <a:pt x="5906" y="8335"/>
                </a:lnTo>
                <a:lnTo>
                  <a:pt x="6168" y="8311"/>
                </a:lnTo>
                <a:lnTo>
                  <a:pt x="6359" y="8169"/>
                </a:lnTo>
                <a:lnTo>
                  <a:pt x="6501" y="7954"/>
                </a:lnTo>
                <a:lnTo>
                  <a:pt x="6549" y="7716"/>
                </a:lnTo>
                <a:lnTo>
                  <a:pt x="6501" y="7478"/>
                </a:lnTo>
                <a:lnTo>
                  <a:pt x="6359" y="7287"/>
                </a:lnTo>
                <a:lnTo>
                  <a:pt x="6144" y="7145"/>
                </a:lnTo>
                <a:lnTo>
                  <a:pt x="5906" y="7121"/>
                </a:lnTo>
                <a:close/>
                <a:moveTo>
                  <a:pt x="1000" y="6859"/>
                </a:moveTo>
                <a:lnTo>
                  <a:pt x="691" y="7002"/>
                </a:lnTo>
                <a:lnTo>
                  <a:pt x="548" y="7121"/>
                </a:lnTo>
                <a:lnTo>
                  <a:pt x="429" y="7264"/>
                </a:lnTo>
                <a:lnTo>
                  <a:pt x="286" y="7573"/>
                </a:lnTo>
                <a:lnTo>
                  <a:pt x="286" y="7740"/>
                </a:lnTo>
                <a:lnTo>
                  <a:pt x="286" y="7907"/>
                </a:lnTo>
                <a:lnTo>
                  <a:pt x="429" y="8216"/>
                </a:lnTo>
                <a:lnTo>
                  <a:pt x="548" y="8359"/>
                </a:lnTo>
                <a:lnTo>
                  <a:pt x="691" y="8478"/>
                </a:lnTo>
                <a:lnTo>
                  <a:pt x="1000" y="8621"/>
                </a:lnTo>
                <a:lnTo>
                  <a:pt x="1191" y="8645"/>
                </a:lnTo>
                <a:lnTo>
                  <a:pt x="1358" y="8621"/>
                </a:lnTo>
                <a:lnTo>
                  <a:pt x="1667" y="8478"/>
                </a:lnTo>
                <a:lnTo>
                  <a:pt x="1810" y="8359"/>
                </a:lnTo>
                <a:lnTo>
                  <a:pt x="1929" y="8216"/>
                </a:lnTo>
                <a:lnTo>
                  <a:pt x="2072" y="7907"/>
                </a:lnTo>
                <a:lnTo>
                  <a:pt x="2072" y="7740"/>
                </a:lnTo>
                <a:lnTo>
                  <a:pt x="2072" y="7573"/>
                </a:lnTo>
                <a:lnTo>
                  <a:pt x="1929" y="7264"/>
                </a:lnTo>
                <a:lnTo>
                  <a:pt x="1810" y="7121"/>
                </a:lnTo>
                <a:lnTo>
                  <a:pt x="1667" y="7002"/>
                </a:lnTo>
                <a:lnTo>
                  <a:pt x="1358" y="6859"/>
                </a:lnTo>
                <a:close/>
                <a:moveTo>
                  <a:pt x="0" y="9526"/>
                </a:moveTo>
                <a:lnTo>
                  <a:pt x="0" y="10717"/>
                </a:lnTo>
                <a:lnTo>
                  <a:pt x="10717" y="10717"/>
                </a:lnTo>
                <a:lnTo>
                  <a:pt x="10717" y="952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50"/>
          <p:cNvSpPr/>
          <p:nvPr/>
        </p:nvSpPr>
        <p:spPr>
          <a:xfrm>
            <a:off x="6144848" y="2142324"/>
            <a:ext cx="194400" cy="194399"/>
          </a:xfrm>
          <a:custGeom>
            <a:rect b="b" l="l" r="r" t="t"/>
            <a:pathLst>
              <a:path extrusionOk="0" h="1014" w="1015">
                <a:moveTo>
                  <a:pt x="1014" y="900"/>
                </a:moveTo>
                <a:lnTo>
                  <a:pt x="1014" y="113"/>
                </a:lnTo>
                <a:cubicBezTo>
                  <a:pt x="1014" y="51"/>
                  <a:pt x="963" y="0"/>
                  <a:pt x="901" y="0"/>
                </a:cubicBezTo>
                <a:lnTo>
                  <a:pt x="113" y="0"/>
                </a:lnTo>
                <a:cubicBezTo>
                  <a:pt x="51" y="0"/>
                  <a:pt x="0" y="51"/>
                  <a:pt x="0" y="113"/>
                </a:cubicBezTo>
                <a:lnTo>
                  <a:pt x="0" y="900"/>
                </a:lnTo>
                <a:cubicBezTo>
                  <a:pt x="0" y="963"/>
                  <a:pt x="51" y="1013"/>
                  <a:pt x="113" y="1013"/>
                </a:cubicBezTo>
                <a:lnTo>
                  <a:pt x="901" y="1013"/>
                </a:lnTo>
                <a:cubicBezTo>
                  <a:pt x="963" y="1013"/>
                  <a:pt x="1014" y="963"/>
                  <a:pt x="1014" y="900"/>
                </a:cubicBezTo>
                <a:close/>
                <a:moveTo>
                  <a:pt x="311" y="590"/>
                </a:moveTo>
                <a:lnTo>
                  <a:pt x="452" y="759"/>
                </a:lnTo>
                <a:lnTo>
                  <a:pt x="650" y="505"/>
                </a:lnTo>
                <a:lnTo>
                  <a:pt x="904" y="844"/>
                </a:lnTo>
                <a:lnTo>
                  <a:pt x="116" y="844"/>
                </a:lnTo>
                <a:lnTo>
                  <a:pt x="311" y="59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97" name="Google Shape;1597;p250"/>
          <p:cNvSpPr/>
          <p:nvPr/>
        </p:nvSpPr>
        <p:spPr>
          <a:xfrm>
            <a:off x="6130797" y="2748712"/>
            <a:ext cx="198824" cy="198825"/>
          </a:xfrm>
          <a:custGeom>
            <a:rect b="b" l="l" r="r" t="t"/>
            <a:pathLst>
              <a:path extrusionOk="0" h="1044" w="1045">
                <a:moveTo>
                  <a:pt x="522" y="0"/>
                </a:moveTo>
                <a:cubicBezTo>
                  <a:pt x="234" y="0"/>
                  <a:pt x="0" y="234"/>
                  <a:pt x="0" y="522"/>
                </a:cubicBezTo>
                <a:cubicBezTo>
                  <a:pt x="0" y="809"/>
                  <a:pt x="234" y="1043"/>
                  <a:pt x="522" y="1043"/>
                </a:cubicBezTo>
                <a:cubicBezTo>
                  <a:pt x="810" y="1043"/>
                  <a:pt x="1044" y="809"/>
                  <a:pt x="1044" y="522"/>
                </a:cubicBezTo>
                <a:cubicBezTo>
                  <a:pt x="1044" y="234"/>
                  <a:pt x="813" y="0"/>
                  <a:pt x="522" y="0"/>
                </a:cubicBezTo>
                <a:close/>
                <a:moveTo>
                  <a:pt x="886" y="313"/>
                </a:moveTo>
                <a:lnTo>
                  <a:pt x="731" y="313"/>
                </a:lnTo>
                <a:cubicBezTo>
                  <a:pt x="714" y="248"/>
                  <a:pt x="691" y="186"/>
                  <a:pt x="657" y="127"/>
                </a:cubicBezTo>
                <a:cubicBezTo>
                  <a:pt x="753" y="161"/>
                  <a:pt x="835" y="229"/>
                  <a:pt x="886" y="313"/>
                </a:cubicBezTo>
                <a:close/>
                <a:moveTo>
                  <a:pt x="522" y="107"/>
                </a:moveTo>
                <a:cubicBezTo>
                  <a:pt x="564" y="169"/>
                  <a:pt x="598" y="240"/>
                  <a:pt x="621" y="313"/>
                </a:cubicBezTo>
                <a:lnTo>
                  <a:pt x="420" y="313"/>
                </a:lnTo>
                <a:cubicBezTo>
                  <a:pt x="446" y="240"/>
                  <a:pt x="480" y="169"/>
                  <a:pt x="522" y="107"/>
                </a:cubicBezTo>
                <a:close/>
                <a:moveTo>
                  <a:pt x="118" y="629"/>
                </a:moveTo>
                <a:cubicBezTo>
                  <a:pt x="110" y="595"/>
                  <a:pt x="104" y="562"/>
                  <a:pt x="104" y="525"/>
                </a:cubicBezTo>
                <a:cubicBezTo>
                  <a:pt x="104" y="488"/>
                  <a:pt x="110" y="454"/>
                  <a:pt x="118" y="420"/>
                </a:cubicBezTo>
                <a:lnTo>
                  <a:pt x="296" y="420"/>
                </a:lnTo>
                <a:cubicBezTo>
                  <a:pt x="293" y="454"/>
                  <a:pt x="288" y="488"/>
                  <a:pt x="288" y="525"/>
                </a:cubicBezTo>
                <a:cubicBezTo>
                  <a:pt x="288" y="562"/>
                  <a:pt x="291" y="595"/>
                  <a:pt x="296" y="629"/>
                </a:cubicBezTo>
                <a:lnTo>
                  <a:pt x="118" y="629"/>
                </a:lnTo>
                <a:close/>
                <a:moveTo>
                  <a:pt x="161" y="733"/>
                </a:moveTo>
                <a:lnTo>
                  <a:pt x="316" y="733"/>
                </a:lnTo>
                <a:cubicBezTo>
                  <a:pt x="333" y="798"/>
                  <a:pt x="356" y="860"/>
                  <a:pt x="389" y="919"/>
                </a:cubicBezTo>
                <a:cubicBezTo>
                  <a:pt x="291" y="885"/>
                  <a:pt x="212" y="817"/>
                  <a:pt x="161" y="733"/>
                </a:cubicBezTo>
                <a:close/>
                <a:moveTo>
                  <a:pt x="316" y="313"/>
                </a:moveTo>
                <a:lnTo>
                  <a:pt x="161" y="313"/>
                </a:lnTo>
                <a:cubicBezTo>
                  <a:pt x="212" y="226"/>
                  <a:pt x="291" y="161"/>
                  <a:pt x="387" y="127"/>
                </a:cubicBezTo>
                <a:cubicBezTo>
                  <a:pt x="356" y="186"/>
                  <a:pt x="333" y="248"/>
                  <a:pt x="316" y="313"/>
                </a:cubicBezTo>
                <a:close/>
                <a:moveTo>
                  <a:pt x="522" y="939"/>
                </a:moveTo>
                <a:cubicBezTo>
                  <a:pt x="480" y="877"/>
                  <a:pt x="446" y="806"/>
                  <a:pt x="423" y="733"/>
                </a:cubicBezTo>
                <a:lnTo>
                  <a:pt x="624" y="733"/>
                </a:lnTo>
                <a:cubicBezTo>
                  <a:pt x="601" y="806"/>
                  <a:pt x="567" y="877"/>
                  <a:pt x="522" y="939"/>
                </a:cubicBezTo>
                <a:close/>
                <a:moveTo>
                  <a:pt x="646" y="629"/>
                </a:moveTo>
                <a:lnTo>
                  <a:pt x="401" y="629"/>
                </a:lnTo>
                <a:cubicBezTo>
                  <a:pt x="395" y="595"/>
                  <a:pt x="392" y="562"/>
                  <a:pt x="392" y="525"/>
                </a:cubicBezTo>
                <a:cubicBezTo>
                  <a:pt x="392" y="488"/>
                  <a:pt x="395" y="454"/>
                  <a:pt x="401" y="420"/>
                </a:cubicBezTo>
                <a:lnTo>
                  <a:pt x="646" y="420"/>
                </a:lnTo>
                <a:cubicBezTo>
                  <a:pt x="652" y="454"/>
                  <a:pt x="655" y="488"/>
                  <a:pt x="655" y="525"/>
                </a:cubicBezTo>
                <a:cubicBezTo>
                  <a:pt x="655" y="559"/>
                  <a:pt x="649" y="593"/>
                  <a:pt x="646" y="629"/>
                </a:cubicBezTo>
                <a:close/>
                <a:moveTo>
                  <a:pt x="657" y="919"/>
                </a:moveTo>
                <a:cubicBezTo>
                  <a:pt x="689" y="860"/>
                  <a:pt x="714" y="798"/>
                  <a:pt x="731" y="733"/>
                </a:cubicBezTo>
                <a:lnTo>
                  <a:pt x="886" y="733"/>
                </a:lnTo>
                <a:cubicBezTo>
                  <a:pt x="835" y="817"/>
                  <a:pt x="753" y="885"/>
                  <a:pt x="657" y="919"/>
                </a:cubicBezTo>
                <a:close/>
                <a:moveTo>
                  <a:pt x="751" y="629"/>
                </a:moveTo>
                <a:cubicBezTo>
                  <a:pt x="753" y="595"/>
                  <a:pt x="759" y="562"/>
                  <a:pt x="759" y="525"/>
                </a:cubicBezTo>
                <a:cubicBezTo>
                  <a:pt x="759" y="488"/>
                  <a:pt x="756" y="454"/>
                  <a:pt x="751" y="420"/>
                </a:cubicBezTo>
                <a:lnTo>
                  <a:pt x="928" y="420"/>
                </a:lnTo>
                <a:cubicBezTo>
                  <a:pt x="937" y="454"/>
                  <a:pt x="943" y="488"/>
                  <a:pt x="943" y="525"/>
                </a:cubicBezTo>
                <a:cubicBezTo>
                  <a:pt x="943" y="562"/>
                  <a:pt x="937" y="595"/>
                  <a:pt x="928" y="629"/>
                </a:cubicBezTo>
                <a:lnTo>
                  <a:pt x="751" y="62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98" name="Google Shape;1598;p250"/>
          <p:cNvSpPr/>
          <p:nvPr/>
        </p:nvSpPr>
        <p:spPr>
          <a:xfrm>
            <a:off x="6131000" y="3357898"/>
            <a:ext cx="212658" cy="212230"/>
          </a:xfrm>
          <a:custGeom>
            <a:rect b="b" l="l" r="r" t="t"/>
            <a:pathLst>
              <a:path extrusionOk="0" h="11908" w="11932">
                <a:moveTo>
                  <a:pt x="9550" y="2382"/>
                </a:moveTo>
                <a:lnTo>
                  <a:pt x="9550" y="3573"/>
                </a:lnTo>
                <a:lnTo>
                  <a:pt x="2381" y="3573"/>
                </a:lnTo>
                <a:lnTo>
                  <a:pt x="2381" y="2382"/>
                </a:lnTo>
                <a:close/>
                <a:moveTo>
                  <a:pt x="9550" y="4168"/>
                </a:moveTo>
                <a:lnTo>
                  <a:pt x="9550" y="5359"/>
                </a:lnTo>
                <a:lnTo>
                  <a:pt x="2381" y="5359"/>
                </a:lnTo>
                <a:lnTo>
                  <a:pt x="2381" y="4168"/>
                </a:lnTo>
                <a:close/>
                <a:moveTo>
                  <a:pt x="7168" y="5954"/>
                </a:moveTo>
                <a:lnTo>
                  <a:pt x="7168" y="7145"/>
                </a:lnTo>
                <a:lnTo>
                  <a:pt x="2381" y="7145"/>
                </a:lnTo>
                <a:lnTo>
                  <a:pt x="2381" y="5954"/>
                </a:lnTo>
                <a:close/>
                <a:moveTo>
                  <a:pt x="1191" y="1"/>
                </a:moveTo>
                <a:lnTo>
                  <a:pt x="976" y="24"/>
                </a:lnTo>
                <a:lnTo>
                  <a:pt x="548" y="191"/>
                </a:lnTo>
                <a:lnTo>
                  <a:pt x="381" y="358"/>
                </a:lnTo>
                <a:lnTo>
                  <a:pt x="214" y="548"/>
                </a:lnTo>
                <a:lnTo>
                  <a:pt x="24" y="953"/>
                </a:lnTo>
                <a:lnTo>
                  <a:pt x="0" y="1191"/>
                </a:lnTo>
                <a:lnTo>
                  <a:pt x="0" y="11908"/>
                </a:lnTo>
                <a:lnTo>
                  <a:pt x="2381" y="9526"/>
                </a:lnTo>
                <a:lnTo>
                  <a:pt x="10740" y="9526"/>
                </a:lnTo>
                <a:lnTo>
                  <a:pt x="10978" y="9502"/>
                </a:lnTo>
                <a:lnTo>
                  <a:pt x="11383" y="9336"/>
                </a:lnTo>
                <a:lnTo>
                  <a:pt x="11574" y="9169"/>
                </a:lnTo>
                <a:lnTo>
                  <a:pt x="11717" y="8979"/>
                </a:lnTo>
                <a:lnTo>
                  <a:pt x="11907" y="8574"/>
                </a:lnTo>
                <a:lnTo>
                  <a:pt x="11931" y="8336"/>
                </a:lnTo>
                <a:lnTo>
                  <a:pt x="11931" y="1191"/>
                </a:lnTo>
                <a:lnTo>
                  <a:pt x="11907" y="953"/>
                </a:lnTo>
                <a:lnTo>
                  <a:pt x="11717" y="548"/>
                </a:lnTo>
                <a:lnTo>
                  <a:pt x="11574" y="358"/>
                </a:lnTo>
                <a:lnTo>
                  <a:pt x="11383" y="191"/>
                </a:lnTo>
                <a:lnTo>
                  <a:pt x="10978" y="24"/>
                </a:lnTo>
                <a:lnTo>
                  <a:pt x="107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50"/>
          <p:cNvSpPr/>
          <p:nvPr/>
        </p:nvSpPr>
        <p:spPr>
          <a:xfrm>
            <a:off x="6118075" y="4013194"/>
            <a:ext cx="230188" cy="138113"/>
          </a:xfrm>
          <a:custGeom>
            <a:rect b="b" l="l" r="r" t="t"/>
            <a:pathLst>
              <a:path extrusionOk="0" h="95250" w="158750">
                <a:moveTo>
                  <a:pt x="111125" y="0"/>
                </a:moveTo>
                <a:lnTo>
                  <a:pt x="129540" y="18415"/>
                </a:lnTo>
                <a:lnTo>
                  <a:pt x="90805" y="57150"/>
                </a:lnTo>
                <a:lnTo>
                  <a:pt x="59055" y="25400"/>
                </a:lnTo>
                <a:lnTo>
                  <a:pt x="0" y="83820"/>
                </a:lnTo>
                <a:lnTo>
                  <a:pt x="11430" y="95250"/>
                </a:lnTo>
                <a:lnTo>
                  <a:pt x="59055" y="47625"/>
                </a:lnTo>
                <a:lnTo>
                  <a:pt x="90805" y="79375"/>
                </a:lnTo>
                <a:lnTo>
                  <a:pt x="140335" y="29210"/>
                </a:lnTo>
                <a:lnTo>
                  <a:pt x="158750" y="47625"/>
                </a:lnTo>
                <a:lnTo>
                  <a:pt x="1587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0" name="Google Shape;1600;p250"/>
          <p:cNvPicPr preferRelativeResize="0"/>
          <p:nvPr/>
        </p:nvPicPr>
        <p:blipFill>
          <a:blip r:embed="rId9">
            <a:alphaModFix/>
          </a:blip>
          <a:stretch>
            <a:fillRect/>
          </a:stretch>
        </p:blipFill>
        <p:spPr>
          <a:xfrm>
            <a:off x="7493150" y="2101725"/>
            <a:ext cx="255775" cy="255775"/>
          </a:xfrm>
          <a:prstGeom prst="rect">
            <a:avLst/>
          </a:prstGeom>
          <a:noFill/>
          <a:ln>
            <a:noFill/>
          </a:ln>
        </p:spPr>
      </p:pic>
      <p:pic>
        <p:nvPicPr>
          <p:cNvPr id="1601" name="Google Shape;1601;p250"/>
          <p:cNvPicPr preferRelativeResize="0"/>
          <p:nvPr/>
        </p:nvPicPr>
        <p:blipFill>
          <a:blip r:embed="rId10">
            <a:alphaModFix/>
          </a:blip>
          <a:stretch>
            <a:fillRect/>
          </a:stretch>
        </p:blipFill>
        <p:spPr>
          <a:xfrm>
            <a:off x="7515620" y="2736520"/>
            <a:ext cx="210825" cy="210825"/>
          </a:xfrm>
          <a:prstGeom prst="rect">
            <a:avLst/>
          </a:prstGeom>
          <a:noFill/>
          <a:ln>
            <a:noFill/>
          </a:ln>
        </p:spPr>
      </p:pic>
      <p:pic>
        <p:nvPicPr>
          <p:cNvPr id="1602" name="Google Shape;1602;p250"/>
          <p:cNvPicPr preferRelativeResize="0"/>
          <p:nvPr/>
        </p:nvPicPr>
        <p:blipFill>
          <a:blip r:embed="rId11">
            <a:alphaModFix/>
          </a:blip>
          <a:stretch>
            <a:fillRect/>
          </a:stretch>
        </p:blipFill>
        <p:spPr>
          <a:xfrm>
            <a:off x="7503925" y="3959925"/>
            <a:ext cx="244675" cy="244650"/>
          </a:xfrm>
          <a:prstGeom prst="rect">
            <a:avLst/>
          </a:prstGeom>
          <a:noFill/>
          <a:ln>
            <a:noFill/>
          </a:ln>
        </p:spPr>
      </p:pic>
      <p:sp>
        <p:nvSpPr>
          <p:cNvPr id="1603" name="Google Shape;1603;p250"/>
          <p:cNvSpPr/>
          <p:nvPr/>
        </p:nvSpPr>
        <p:spPr>
          <a:xfrm>
            <a:off x="7522263" y="3408307"/>
            <a:ext cx="204183" cy="111426"/>
          </a:xfrm>
          <a:custGeom>
            <a:rect b="b" l="l" r="r" t="t"/>
            <a:pathLst>
              <a:path extrusionOk="0" h="7121" w="13051">
                <a:moveTo>
                  <a:pt x="11884" y="0"/>
                </a:moveTo>
                <a:lnTo>
                  <a:pt x="11646" y="24"/>
                </a:lnTo>
                <a:lnTo>
                  <a:pt x="11217" y="191"/>
                </a:lnTo>
                <a:lnTo>
                  <a:pt x="11050" y="358"/>
                </a:lnTo>
                <a:lnTo>
                  <a:pt x="10883" y="548"/>
                </a:lnTo>
                <a:lnTo>
                  <a:pt x="10693" y="953"/>
                </a:lnTo>
                <a:lnTo>
                  <a:pt x="10693" y="1191"/>
                </a:lnTo>
                <a:lnTo>
                  <a:pt x="10693" y="1334"/>
                </a:lnTo>
                <a:lnTo>
                  <a:pt x="10741" y="1501"/>
                </a:lnTo>
                <a:lnTo>
                  <a:pt x="8621" y="3573"/>
                </a:lnTo>
                <a:lnTo>
                  <a:pt x="8526" y="3549"/>
                </a:lnTo>
                <a:lnTo>
                  <a:pt x="8145" y="3549"/>
                </a:lnTo>
                <a:lnTo>
                  <a:pt x="8026" y="3573"/>
                </a:lnTo>
                <a:lnTo>
                  <a:pt x="6525" y="2049"/>
                </a:lnTo>
                <a:lnTo>
                  <a:pt x="6549" y="1953"/>
                </a:lnTo>
                <a:lnTo>
                  <a:pt x="6549" y="1763"/>
                </a:lnTo>
                <a:lnTo>
                  <a:pt x="6525" y="1525"/>
                </a:lnTo>
                <a:lnTo>
                  <a:pt x="6359" y="1120"/>
                </a:lnTo>
                <a:lnTo>
                  <a:pt x="6192" y="929"/>
                </a:lnTo>
                <a:lnTo>
                  <a:pt x="6001" y="763"/>
                </a:lnTo>
                <a:lnTo>
                  <a:pt x="5597" y="572"/>
                </a:lnTo>
                <a:lnTo>
                  <a:pt x="5120" y="572"/>
                </a:lnTo>
                <a:lnTo>
                  <a:pt x="4716" y="763"/>
                </a:lnTo>
                <a:lnTo>
                  <a:pt x="4525" y="929"/>
                </a:lnTo>
                <a:lnTo>
                  <a:pt x="4358" y="1096"/>
                </a:lnTo>
                <a:lnTo>
                  <a:pt x="4192" y="1525"/>
                </a:lnTo>
                <a:lnTo>
                  <a:pt x="4168" y="1763"/>
                </a:lnTo>
                <a:lnTo>
                  <a:pt x="4168" y="1953"/>
                </a:lnTo>
                <a:lnTo>
                  <a:pt x="4192" y="2049"/>
                </a:lnTo>
                <a:lnTo>
                  <a:pt x="1477" y="4763"/>
                </a:lnTo>
                <a:lnTo>
                  <a:pt x="1381" y="4740"/>
                </a:lnTo>
                <a:lnTo>
                  <a:pt x="953" y="4740"/>
                </a:lnTo>
                <a:lnTo>
                  <a:pt x="548" y="4930"/>
                </a:lnTo>
                <a:lnTo>
                  <a:pt x="357" y="5097"/>
                </a:lnTo>
                <a:lnTo>
                  <a:pt x="191" y="5263"/>
                </a:lnTo>
                <a:lnTo>
                  <a:pt x="24" y="5692"/>
                </a:lnTo>
                <a:lnTo>
                  <a:pt x="0" y="5930"/>
                </a:lnTo>
                <a:lnTo>
                  <a:pt x="24" y="6168"/>
                </a:lnTo>
                <a:lnTo>
                  <a:pt x="191" y="6573"/>
                </a:lnTo>
                <a:lnTo>
                  <a:pt x="357" y="6764"/>
                </a:lnTo>
                <a:lnTo>
                  <a:pt x="548" y="6930"/>
                </a:lnTo>
                <a:lnTo>
                  <a:pt x="953" y="7097"/>
                </a:lnTo>
                <a:lnTo>
                  <a:pt x="1191" y="7121"/>
                </a:lnTo>
                <a:lnTo>
                  <a:pt x="1405" y="7097"/>
                </a:lnTo>
                <a:lnTo>
                  <a:pt x="1834" y="6930"/>
                </a:lnTo>
                <a:lnTo>
                  <a:pt x="2024" y="6764"/>
                </a:lnTo>
                <a:lnTo>
                  <a:pt x="2191" y="6573"/>
                </a:lnTo>
                <a:lnTo>
                  <a:pt x="2358" y="6168"/>
                </a:lnTo>
                <a:lnTo>
                  <a:pt x="2382" y="5930"/>
                </a:lnTo>
                <a:lnTo>
                  <a:pt x="2358" y="5787"/>
                </a:lnTo>
                <a:lnTo>
                  <a:pt x="2310" y="5621"/>
                </a:lnTo>
                <a:lnTo>
                  <a:pt x="5025" y="2930"/>
                </a:lnTo>
                <a:lnTo>
                  <a:pt x="5168" y="2953"/>
                </a:lnTo>
                <a:lnTo>
                  <a:pt x="5335" y="2977"/>
                </a:lnTo>
                <a:lnTo>
                  <a:pt x="5454" y="2953"/>
                </a:lnTo>
                <a:lnTo>
                  <a:pt x="5620" y="2930"/>
                </a:lnTo>
                <a:lnTo>
                  <a:pt x="7168" y="4478"/>
                </a:lnTo>
                <a:lnTo>
                  <a:pt x="7121" y="4620"/>
                </a:lnTo>
                <a:lnTo>
                  <a:pt x="7121" y="4763"/>
                </a:lnTo>
                <a:lnTo>
                  <a:pt x="7121" y="5002"/>
                </a:lnTo>
                <a:lnTo>
                  <a:pt x="7311" y="5406"/>
                </a:lnTo>
                <a:lnTo>
                  <a:pt x="7478" y="5597"/>
                </a:lnTo>
                <a:lnTo>
                  <a:pt x="7645" y="5764"/>
                </a:lnTo>
                <a:lnTo>
                  <a:pt x="8073" y="5930"/>
                </a:lnTo>
                <a:lnTo>
                  <a:pt x="8311" y="5954"/>
                </a:lnTo>
                <a:lnTo>
                  <a:pt x="8526" y="5930"/>
                </a:lnTo>
                <a:lnTo>
                  <a:pt x="8954" y="5764"/>
                </a:lnTo>
                <a:lnTo>
                  <a:pt x="9145" y="5597"/>
                </a:lnTo>
                <a:lnTo>
                  <a:pt x="9312" y="5406"/>
                </a:lnTo>
                <a:lnTo>
                  <a:pt x="9478" y="5002"/>
                </a:lnTo>
                <a:lnTo>
                  <a:pt x="9502" y="4763"/>
                </a:lnTo>
                <a:lnTo>
                  <a:pt x="9478" y="4620"/>
                </a:lnTo>
                <a:lnTo>
                  <a:pt x="9431" y="4478"/>
                </a:lnTo>
                <a:lnTo>
                  <a:pt x="11550" y="2358"/>
                </a:lnTo>
                <a:lnTo>
                  <a:pt x="11646" y="2382"/>
                </a:lnTo>
                <a:lnTo>
                  <a:pt x="11860" y="2382"/>
                </a:lnTo>
                <a:lnTo>
                  <a:pt x="12074" y="2358"/>
                </a:lnTo>
                <a:lnTo>
                  <a:pt x="12503" y="2191"/>
                </a:lnTo>
                <a:lnTo>
                  <a:pt x="12693" y="2025"/>
                </a:lnTo>
                <a:lnTo>
                  <a:pt x="12836" y="1834"/>
                </a:lnTo>
                <a:lnTo>
                  <a:pt x="13027" y="1429"/>
                </a:lnTo>
                <a:lnTo>
                  <a:pt x="13051" y="1191"/>
                </a:lnTo>
                <a:lnTo>
                  <a:pt x="13027" y="977"/>
                </a:lnTo>
                <a:lnTo>
                  <a:pt x="12836" y="548"/>
                </a:lnTo>
                <a:lnTo>
                  <a:pt x="12693" y="358"/>
                </a:lnTo>
                <a:lnTo>
                  <a:pt x="12503" y="191"/>
                </a:lnTo>
                <a:lnTo>
                  <a:pt x="12074" y="24"/>
                </a:lnTo>
                <a:lnTo>
                  <a:pt x="118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4" name="Google Shape;1604;p250"/>
          <p:cNvCxnSpPr/>
          <p:nvPr/>
        </p:nvCxnSpPr>
        <p:spPr>
          <a:xfrm>
            <a:off x="485775" y="1371600"/>
            <a:ext cx="8315400" cy="0"/>
          </a:xfrm>
          <a:prstGeom prst="straightConnector1">
            <a:avLst/>
          </a:prstGeom>
          <a:noFill/>
          <a:ln cap="flat" cmpd="sng" w="19050">
            <a:solidFill>
              <a:schemeClr val="dk2"/>
            </a:solidFill>
            <a:prstDash val="solid"/>
            <a:round/>
            <a:headEnd len="med" w="med" type="none"/>
            <a:tailEnd len="med" w="med" type="triangle"/>
          </a:ln>
        </p:spPr>
      </p:cxnSp>
      <p:pic>
        <p:nvPicPr>
          <p:cNvPr id="1605" name="Google Shape;1605;p250"/>
          <p:cNvPicPr preferRelativeResize="0"/>
          <p:nvPr/>
        </p:nvPicPr>
        <p:blipFill rotWithShape="1">
          <a:blip r:embed="rId12">
            <a:alphaModFix/>
          </a:blip>
          <a:srcRect b="26673" l="14956" r="18572" t="6859"/>
          <a:stretch/>
        </p:blipFill>
        <p:spPr>
          <a:xfrm>
            <a:off x="2280008" y="1030400"/>
            <a:ext cx="505800" cy="505800"/>
          </a:xfrm>
          <a:prstGeom prst="ellipse">
            <a:avLst/>
          </a:prstGeom>
          <a:noFill/>
          <a:ln>
            <a:noFill/>
          </a:ln>
        </p:spPr>
      </p:pic>
      <p:pic>
        <p:nvPicPr>
          <p:cNvPr id="1606" name="Google Shape;1606;p250"/>
          <p:cNvPicPr preferRelativeResize="0"/>
          <p:nvPr/>
        </p:nvPicPr>
        <p:blipFill rotWithShape="1">
          <a:blip r:embed="rId13">
            <a:alphaModFix/>
          </a:blip>
          <a:srcRect b="15063" l="14365" r="12970" t="12272"/>
          <a:stretch/>
        </p:blipFill>
        <p:spPr>
          <a:xfrm>
            <a:off x="864458" y="1030400"/>
            <a:ext cx="505800" cy="505800"/>
          </a:xfrm>
          <a:prstGeom prst="ellipse">
            <a:avLst/>
          </a:prstGeom>
          <a:noFill/>
          <a:ln>
            <a:noFill/>
          </a:ln>
        </p:spPr>
      </p:pic>
      <p:pic>
        <p:nvPicPr>
          <p:cNvPr id="1607" name="Google Shape;1607;p250"/>
          <p:cNvPicPr preferRelativeResize="0"/>
          <p:nvPr/>
        </p:nvPicPr>
        <p:blipFill rotWithShape="1">
          <a:blip r:embed="rId14">
            <a:alphaModFix/>
          </a:blip>
          <a:srcRect b="14954" l="12047" r="12039" t="9132"/>
          <a:stretch/>
        </p:blipFill>
        <p:spPr>
          <a:xfrm>
            <a:off x="6358183" y="1030400"/>
            <a:ext cx="505800" cy="505800"/>
          </a:xfrm>
          <a:prstGeom prst="ellipse">
            <a:avLst/>
          </a:prstGeom>
          <a:noFill/>
          <a:ln>
            <a:noFill/>
          </a:ln>
        </p:spPr>
      </p:pic>
      <p:pic>
        <p:nvPicPr>
          <p:cNvPr id="1608" name="Google Shape;1608;p250"/>
          <p:cNvPicPr preferRelativeResize="0"/>
          <p:nvPr/>
        </p:nvPicPr>
        <p:blipFill rotWithShape="1">
          <a:blip r:embed="rId15">
            <a:alphaModFix/>
          </a:blip>
          <a:srcRect b="13437" l="10532" r="13422" t="10517"/>
          <a:stretch/>
        </p:blipFill>
        <p:spPr>
          <a:xfrm>
            <a:off x="7773887" y="1030400"/>
            <a:ext cx="506700" cy="505800"/>
          </a:xfrm>
          <a:prstGeom prst="ellipse">
            <a:avLst/>
          </a:prstGeom>
          <a:noFill/>
          <a:ln>
            <a:noFill/>
          </a:ln>
        </p:spPr>
      </p:pic>
      <p:pic>
        <p:nvPicPr>
          <p:cNvPr id="1609" name="Google Shape;1609;p250"/>
          <p:cNvPicPr preferRelativeResize="0"/>
          <p:nvPr/>
        </p:nvPicPr>
        <p:blipFill rotWithShape="1">
          <a:blip r:embed="rId16">
            <a:alphaModFix/>
          </a:blip>
          <a:srcRect b="19905" l="17581" r="10687" t="8363"/>
          <a:stretch/>
        </p:blipFill>
        <p:spPr>
          <a:xfrm>
            <a:off x="3585658" y="1030400"/>
            <a:ext cx="505800" cy="505800"/>
          </a:xfrm>
          <a:prstGeom prst="ellipse">
            <a:avLst/>
          </a:prstGeom>
          <a:noFill/>
          <a:ln>
            <a:noFill/>
          </a:ln>
        </p:spPr>
      </p:pic>
      <p:pic>
        <p:nvPicPr>
          <p:cNvPr id="1610" name="Google Shape;1610;p250"/>
          <p:cNvPicPr preferRelativeResize="0"/>
          <p:nvPr/>
        </p:nvPicPr>
        <p:blipFill rotWithShape="1">
          <a:blip r:embed="rId17">
            <a:alphaModFix/>
          </a:blip>
          <a:srcRect b="29186" l="17820" r="17820" t="6455"/>
          <a:stretch/>
        </p:blipFill>
        <p:spPr>
          <a:xfrm>
            <a:off x="5010083" y="1030400"/>
            <a:ext cx="505800" cy="5058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51"/>
          <p:cNvSpPr/>
          <p:nvPr/>
        </p:nvSpPr>
        <p:spPr>
          <a:xfrm>
            <a:off x="902262" y="1502902"/>
            <a:ext cx="7339500" cy="3264000"/>
          </a:xfrm>
          <a:prstGeom prst="roundRect">
            <a:avLst>
              <a:gd fmla="val 3179" name="adj"/>
            </a:avLst>
          </a:prstGeom>
          <a:solidFill>
            <a:srgbClr val="F3F3F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cxnSp>
        <p:nvCxnSpPr>
          <p:cNvPr id="1616" name="Google Shape;1616;p251"/>
          <p:cNvCxnSpPr/>
          <p:nvPr/>
        </p:nvCxnSpPr>
        <p:spPr>
          <a:xfrm>
            <a:off x="4812778" y="1502912"/>
            <a:ext cx="0" cy="2161500"/>
          </a:xfrm>
          <a:prstGeom prst="straightConnector1">
            <a:avLst/>
          </a:prstGeom>
          <a:noFill/>
          <a:ln cap="flat" cmpd="sng" w="28575">
            <a:solidFill>
              <a:srgbClr val="B7B7B7"/>
            </a:solidFill>
            <a:prstDash val="solid"/>
            <a:round/>
            <a:headEnd len="med" w="med" type="none"/>
            <a:tailEnd len="med" w="med" type="none"/>
          </a:ln>
        </p:spPr>
      </p:cxnSp>
      <p:cxnSp>
        <p:nvCxnSpPr>
          <p:cNvPr id="1617" name="Google Shape;1617;p251"/>
          <p:cNvCxnSpPr/>
          <p:nvPr/>
        </p:nvCxnSpPr>
        <p:spPr>
          <a:xfrm>
            <a:off x="5693121" y="1502912"/>
            <a:ext cx="0" cy="2161500"/>
          </a:xfrm>
          <a:prstGeom prst="straightConnector1">
            <a:avLst/>
          </a:prstGeom>
          <a:noFill/>
          <a:ln cap="flat" cmpd="sng" w="28575">
            <a:solidFill>
              <a:srgbClr val="B7B7B7"/>
            </a:solidFill>
            <a:prstDash val="solid"/>
            <a:round/>
            <a:headEnd len="med" w="med" type="none"/>
            <a:tailEnd len="med" w="med" type="none"/>
          </a:ln>
        </p:spPr>
      </p:cxnSp>
      <p:cxnSp>
        <p:nvCxnSpPr>
          <p:cNvPr id="1618" name="Google Shape;1618;p251"/>
          <p:cNvCxnSpPr/>
          <p:nvPr/>
        </p:nvCxnSpPr>
        <p:spPr>
          <a:xfrm>
            <a:off x="6573465" y="1502912"/>
            <a:ext cx="0" cy="2161500"/>
          </a:xfrm>
          <a:prstGeom prst="straightConnector1">
            <a:avLst/>
          </a:prstGeom>
          <a:noFill/>
          <a:ln cap="flat" cmpd="sng" w="28575">
            <a:solidFill>
              <a:srgbClr val="B7B7B7"/>
            </a:solidFill>
            <a:prstDash val="solid"/>
            <a:round/>
            <a:headEnd len="med" w="med" type="none"/>
            <a:tailEnd len="med" w="med" type="none"/>
          </a:ln>
        </p:spPr>
      </p:cxnSp>
      <p:cxnSp>
        <p:nvCxnSpPr>
          <p:cNvPr id="1619" name="Google Shape;1619;p251"/>
          <p:cNvCxnSpPr/>
          <p:nvPr/>
        </p:nvCxnSpPr>
        <p:spPr>
          <a:xfrm>
            <a:off x="7453809" y="1502912"/>
            <a:ext cx="0" cy="2161500"/>
          </a:xfrm>
          <a:prstGeom prst="straightConnector1">
            <a:avLst/>
          </a:prstGeom>
          <a:noFill/>
          <a:ln cap="flat" cmpd="sng" w="28575">
            <a:solidFill>
              <a:srgbClr val="B7B7B7"/>
            </a:solidFill>
            <a:prstDash val="solid"/>
            <a:round/>
            <a:headEnd len="med" w="med" type="none"/>
            <a:tailEnd len="med" w="med" type="none"/>
          </a:ln>
        </p:spPr>
      </p:cxnSp>
      <p:cxnSp>
        <p:nvCxnSpPr>
          <p:cNvPr id="1620" name="Google Shape;1620;p251"/>
          <p:cNvCxnSpPr>
            <a:stCxn id="1621" idx="0"/>
          </p:cNvCxnSpPr>
          <p:nvPr/>
        </p:nvCxnSpPr>
        <p:spPr>
          <a:xfrm>
            <a:off x="2171715" y="1486315"/>
            <a:ext cx="0" cy="2178600"/>
          </a:xfrm>
          <a:prstGeom prst="straightConnector1">
            <a:avLst/>
          </a:prstGeom>
          <a:noFill/>
          <a:ln cap="flat" cmpd="sng" w="28575">
            <a:solidFill>
              <a:srgbClr val="B7B7B7"/>
            </a:solidFill>
            <a:prstDash val="solid"/>
            <a:round/>
            <a:headEnd len="med" w="med" type="none"/>
            <a:tailEnd len="med" w="med" type="none"/>
          </a:ln>
        </p:spPr>
      </p:cxnSp>
      <p:cxnSp>
        <p:nvCxnSpPr>
          <p:cNvPr id="1622" name="Google Shape;1622;p251"/>
          <p:cNvCxnSpPr/>
          <p:nvPr/>
        </p:nvCxnSpPr>
        <p:spPr>
          <a:xfrm>
            <a:off x="3052090" y="1502912"/>
            <a:ext cx="0" cy="2161500"/>
          </a:xfrm>
          <a:prstGeom prst="straightConnector1">
            <a:avLst/>
          </a:prstGeom>
          <a:noFill/>
          <a:ln cap="flat" cmpd="sng" w="28575">
            <a:solidFill>
              <a:srgbClr val="B7B7B7"/>
            </a:solidFill>
            <a:prstDash val="solid"/>
            <a:round/>
            <a:headEnd len="med" w="med" type="none"/>
            <a:tailEnd len="med" w="med" type="none"/>
          </a:ln>
        </p:spPr>
      </p:cxnSp>
      <p:cxnSp>
        <p:nvCxnSpPr>
          <p:cNvPr id="1623" name="Google Shape;1623;p251"/>
          <p:cNvCxnSpPr/>
          <p:nvPr/>
        </p:nvCxnSpPr>
        <p:spPr>
          <a:xfrm>
            <a:off x="3932434" y="1502912"/>
            <a:ext cx="0" cy="2161500"/>
          </a:xfrm>
          <a:prstGeom prst="straightConnector1">
            <a:avLst/>
          </a:prstGeom>
          <a:noFill/>
          <a:ln cap="flat" cmpd="sng" w="28575">
            <a:solidFill>
              <a:srgbClr val="B7B7B7"/>
            </a:solidFill>
            <a:prstDash val="solid"/>
            <a:round/>
            <a:headEnd len="med" w="med" type="none"/>
            <a:tailEnd len="med" w="med" type="none"/>
          </a:ln>
        </p:spPr>
      </p:cxnSp>
      <p:sp>
        <p:nvSpPr>
          <p:cNvPr id="1624" name="Google Shape;1624;p251"/>
          <p:cNvSpPr/>
          <p:nvPr/>
        </p:nvSpPr>
        <p:spPr>
          <a:xfrm>
            <a:off x="1003073" y="2329258"/>
            <a:ext cx="780300" cy="298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Data Labeling</a:t>
            </a:r>
            <a:endParaRPr b="1" sz="800">
              <a:solidFill>
                <a:srgbClr val="202124"/>
              </a:solidFill>
              <a:latin typeface="Google Sans"/>
              <a:ea typeface="Google Sans"/>
              <a:cs typeface="Google Sans"/>
              <a:sym typeface="Google Sans"/>
            </a:endParaRPr>
          </a:p>
        </p:txBody>
      </p:sp>
      <p:sp>
        <p:nvSpPr>
          <p:cNvPr id="1625" name="Google Shape;1625;p251"/>
          <p:cNvSpPr/>
          <p:nvPr/>
        </p:nvSpPr>
        <p:spPr>
          <a:xfrm>
            <a:off x="1011396" y="1624501"/>
            <a:ext cx="5122200" cy="516600"/>
          </a:xfrm>
          <a:prstGeom prst="roundRect">
            <a:avLst>
              <a:gd fmla="val 15662" name="adj"/>
            </a:avLst>
          </a:prstGeom>
          <a:solidFill>
            <a:srgbClr val="FFFFFF"/>
          </a:solidFill>
          <a:ln cap="flat" cmpd="sng" w="28575">
            <a:solidFill>
              <a:srgbClr val="4285F4"/>
            </a:solidFill>
            <a:prstDash val="solid"/>
            <a:round/>
            <a:headEnd len="sm" w="sm" type="none"/>
            <a:tailEnd len="sm" w="sm" type="none"/>
          </a:ln>
        </p:spPr>
        <p:txBody>
          <a:bodyPr anchorCtr="0" anchor="t" bIns="34275" lIns="34275" spcFirstLastPara="1" rIns="34275" wrap="square" tIns="171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AutoML</a:t>
            </a:r>
            <a:endParaRPr sz="900">
              <a:solidFill>
                <a:srgbClr val="202124"/>
              </a:solidFill>
              <a:latin typeface="Google Sans"/>
              <a:ea typeface="Google Sans"/>
              <a:cs typeface="Google Sans"/>
              <a:sym typeface="Google Sans"/>
            </a:endParaRPr>
          </a:p>
        </p:txBody>
      </p:sp>
      <p:sp>
        <p:nvSpPr>
          <p:cNvPr id="1626" name="Google Shape;1626;p251"/>
          <p:cNvSpPr/>
          <p:nvPr/>
        </p:nvSpPr>
        <p:spPr>
          <a:xfrm>
            <a:off x="1836967" y="4095338"/>
            <a:ext cx="3428100" cy="2406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DL Environment (DL VM + DL Container)</a:t>
            </a:r>
            <a:endParaRPr b="1" sz="800">
              <a:solidFill>
                <a:srgbClr val="202124"/>
              </a:solidFill>
              <a:latin typeface="Google Sans"/>
              <a:ea typeface="Google Sans"/>
              <a:cs typeface="Google Sans"/>
              <a:sym typeface="Google Sans"/>
            </a:endParaRPr>
          </a:p>
        </p:txBody>
      </p:sp>
      <p:sp>
        <p:nvSpPr>
          <p:cNvPr id="1627" name="Google Shape;1627;p251"/>
          <p:cNvSpPr/>
          <p:nvPr/>
        </p:nvSpPr>
        <p:spPr>
          <a:xfrm>
            <a:off x="3574576" y="2329258"/>
            <a:ext cx="1680300" cy="298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Prediction</a:t>
            </a:r>
            <a:endParaRPr b="1" sz="800">
              <a:solidFill>
                <a:srgbClr val="202124"/>
              </a:solidFill>
              <a:latin typeface="Google Sans"/>
              <a:ea typeface="Google Sans"/>
              <a:cs typeface="Google Sans"/>
              <a:sym typeface="Google Sans"/>
            </a:endParaRPr>
          </a:p>
        </p:txBody>
      </p:sp>
      <p:sp>
        <p:nvSpPr>
          <p:cNvPr id="1628" name="Google Shape;1628;p251"/>
          <p:cNvSpPr/>
          <p:nvPr/>
        </p:nvSpPr>
        <p:spPr>
          <a:xfrm>
            <a:off x="1836973" y="2329258"/>
            <a:ext cx="815100" cy="298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Feature Store</a:t>
            </a:r>
            <a:endParaRPr b="1" sz="800">
              <a:solidFill>
                <a:srgbClr val="202124"/>
              </a:solidFill>
              <a:latin typeface="Google Sans"/>
              <a:ea typeface="Google Sans"/>
              <a:cs typeface="Google Sans"/>
              <a:sym typeface="Google Sans"/>
            </a:endParaRPr>
          </a:p>
        </p:txBody>
      </p:sp>
      <p:sp>
        <p:nvSpPr>
          <p:cNvPr id="1629" name="Google Shape;1629;p251"/>
          <p:cNvSpPr/>
          <p:nvPr/>
        </p:nvSpPr>
        <p:spPr>
          <a:xfrm>
            <a:off x="2705774" y="2329258"/>
            <a:ext cx="815100" cy="298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Training</a:t>
            </a:r>
            <a:endParaRPr b="1" sz="800">
              <a:solidFill>
                <a:srgbClr val="202124"/>
              </a:solidFill>
              <a:latin typeface="Google Sans"/>
              <a:ea typeface="Google Sans"/>
              <a:cs typeface="Google Sans"/>
              <a:sym typeface="Google Sans"/>
            </a:endParaRPr>
          </a:p>
        </p:txBody>
      </p:sp>
      <p:sp>
        <p:nvSpPr>
          <p:cNvPr id="1630" name="Google Shape;1630;p251"/>
          <p:cNvSpPr/>
          <p:nvPr/>
        </p:nvSpPr>
        <p:spPr>
          <a:xfrm>
            <a:off x="1836967" y="3068562"/>
            <a:ext cx="1697400" cy="2406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0" spcFirstLastPara="1" rIns="0"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Experiments</a:t>
            </a:r>
            <a:endParaRPr b="1" sz="800">
              <a:solidFill>
                <a:srgbClr val="202124"/>
              </a:solidFill>
              <a:latin typeface="Google Sans"/>
              <a:ea typeface="Google Sans"/>
              <a:cs typeface="Google Sans"/>
              <a:sym typeface="Google Sans"/>
            </a:endParaRPr>
          </a:p>
        </p:txBody>
      </p:sp>
      <p:sp>
        <p:nvSpPr>
          <p:cNvPr id="1631" name="Google Shape;1631;p251"/>
          <p:cNvSpPr/>
          <p:nvPr/>
        </p:nvSpPr>
        <p:spPr>
          <a:xfrm>
            <a:off x="902262" y="1096560"/>
            <a:ext cx="743100" cy="352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1" lang="en" sz="800">
                <a:solidFill>
                  <a:schemeClr val="dk2"/>
                </a:solidFill>
                <a:latin typeface="Google Sans"/>
                <a:ea typeface="Google Sans"/>
                <a:cs typeface="Google Sans"/>
                <a:sym typeface="Google Sans"/>
              </a:rPr>
              <a:t>Data Readiness</a:t>
            </a:r>
            <a:endParaRPr b="1" sz="800">
              <a:solidFill>
                <a:schemeClr val="dk2"/>
              </a:solidFill>
              <a:latin typeface="Google Sans"/>
              <a:ea typeface="Google Sans"/>
              <a:cs typeface="Google Sans"/>
              <a:sym typeface="Google Sans"/>
            </a:endParaRPr>
          </a:p>
        </p:txBody>
      </p:sp>
      <p:sp>
        <p:nvSpPr>
          <p:cNvPr id="1632" name="Google Shape;1632;p251"/>
          <p:cNvSpPr/>
          <p:nvPr/>
        </p:nvSpPr>
        <p:spPr>
          <a:xfrm>
            <a:off x="1800186" y="1096560"/>
            <a:ext cx="743100" cy="352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1" lang="en" sz="800">
                <a:solidFill>
                  <a:schemeClr val="dk2"/>
                </a:solidFill>
                <a:latin typeface="Google Sans"/>
                <a:ea typeface="Google Sans"/>
                <a:cs typeface="Google Sans"/>
                <a:sym typeface="Google Sans"/>
              </a:rPr>
              <a:t>Feature Engineering</a:t>
            </a:r>
            <a:endParaRPr b="1" sz="800">
              <a:solidFill>
                <a:schemeClr val="dk2"/>
              </a:solidFill>
              <a:latin typeface="Google Sans"/>
              <a:ea typeface="Google Sans"/>
              <a:cs typeface="Google Sans"/>
              <a:sym typeface="Google Sans"/>
            </a:endParaRPr>
          </a:p>
        </p:txBody>
      </p:sp>
      <p:sp>
        <p:nvSpPr>
          <p:cNvPr id="1633" name="Google Shape;1633;p251"/>
          <p:cNvSpPr/>
          <p:nvPr/>
        </p:nvSpPr>
        <p:spPr>
          <a:xfrm>
            <a:off x="2698111" y="1096560"/>
            <a:ext cx="743100" cy="352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1" lang="en" sz="800">
                <a:solidFill>
                  <a:schemeClr val="dk2"/>
                </a:solidFill>
                <a:latin typeface="Google Sans"/>
                <a:ea typeface="Google Sans"/>
                <a:cs typeface="Google Sans"/>
                <a:sym typeface="Google Sans"/>
              </a:rPr>
              <a:t>Training/ HP-Tuning</a:t>
            </a:r>
            <a:endParaRPr b="1" sz="800">
              <a:solidFill>
                <a:schemeClr val="dk2"/>
              </a:solidFill>
              <a:latin typeface="Google Sans"/>
              <a:ea typeface="Google Sans"/>
              <a:cs typeface="Google Sans"/>
              <a:sym typeface="Google Sans"/>
            </a:endParaRPr>
          </a:p>
        </p:txBody>
      </p:sp>
      <p:sp>
        <p:nvSpPr>
          <p:cNvPr id="1634" name="Google Shape;1634;p251"/>
          <p:cNvSpPr/>
          <p:nvPr/>
        </p:nvSpPr>
        <p:spPr>
          <a:xfrm>
            <a:off x="6239651" y="1096560"/>
            <a:ext cx="743100" cy="352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1" lang="en" sz="800">
                <a:solidFill>
                  <a:schemeClr val="dk2"/>
                </a:solidFill>
                <a:latin typeface="Google Sans"/>
                <a:ea typeface="Google Sans"/>
                <a:cs typeface="Google Sans"/>
                <a:sym typeface="Google Sans"/>
              </a:rPr>
              <a:t>Model Monitoring</a:t>
            </a:r>
            <a:endParaRPr b="1" sz="800">
              <a:solidFill>
                <a:schemeClr val="dk2"/>
              </a:solidFill>
              <a:latin typeface="Google Sans"/>
              <a:ea typeface="Google Sans"/>
              <a:cs typeface="Google Sans"/>
              <a:sym typeface="Google Sans"/>
            </a:endParaRPr>
          </a:p>
        </p:txBody>
      </p:sp>
      <p:sp>
        <p:nvSpPr>
          <p:cNvPr id="1635" name="Google Shape;1635;p251"/>
          <p:cNvSpPr/>
          <p:nvPr/>
        </p:nvSpPr>
        <p:spPr>
          <a:xfrm>
            <a:off x="3563063" y="1096560"/>
            <a:ext cx="743100" cy="352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1" lang="en" sz="800">
                <a:solidFill>
                  <a:schemeClr val="dk2"/>
                </a:solidFill>
                <a:latin typeface="Google Sans"/>
                <a:ea typeface="Google Sans"/>
                <a:cs typeface="Google Sans"/>
                <a:sym typeface="Google Sans"/>
              </a:rPr>
              <a:t>Model serving</a:t>
            </a:r>
            <a:endParaRPr b="1" sz="800">
              <a:solidFill>
                <a:schemeClr val="dk2"/>
              </a:solidFill>
              <a:latin typeface="Google Sans"/>
              <a:ea typeface="Google Sans"/>
              <a:cs typeface="Google Sans"/>
              <a:sym typeface="Google Sans"/>
            </a:endParaRPr>
          </a:p>
        </p:txBody>
      </p:sp>
      <p:sp>
        <p:nvSpPr>
          <p:cNvPr id="1636" name="Google Shape;1636;p251"/>
          <p:cNvSpPr/>
          <p:nvPr/>
        </p:nvSpPr>
        <p:spPr>
          <a:xfrm>
            <a:off x="4385598" y="1096558"/>
            <a:ext cx="899700" cy="352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1" lang="en" sz="800">
                <a:solidFill>
                  <a:schemeClr val="dk2"/>
                </a:solidFill>
                <a:latin typeface="Google Sans"/>
                <a:ea typeface="Google Sans"/>
                <a:cs typeface="Google Sans"/>
                <a:sym typeface="Google Sans"/>
              </a:rPr>
              <a:t>Understanding/ Tuning</a:t>
            </a:r>
            <a:endParaRPr b="1" sz="800">
              <a:solidFill>
                <a:schemeClr val="dk2"/>
              </a:solidFill>
              <a:latin typeface="Google Sans"/>
              <a:ea typeface="Google Sans"/>
              <a:cs typeface="Google Sans"/>
              <a:sym typeface="Google Sans"/>
            </a:endParaRPr>
          </a:p>
        </p:txBody>
      </p:sp>
      <p:sp>
        <p:nvSpPr>
          <p:cNvPr id="1637" name="Google Shape;1637;p251"/>
          <p:cNvSpPr/>
          <p:nvPr/>
        </p:nvSpPr>
        <p:spPr>
          <a:xfrm>
            <a:off x="5339530" y="1096560"/>
            <a:ext cx="743100" cy="352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1" lang="en" sz="800">
                <a:solidFill>
                  <a:schemeClr val="dk2"/>
                </a:solidFill>
                <a:latin typeface="Google Sans"/>
                <a:ea typeface="Google Sans"/>
                <a:cs typeface="Google Sans"/>
                <a:sym typeface="Google Sans"/>
              </a:rPr>
              <a:t>Edge</a:t>
            </a:r>
            <a:endParaRPr b="1" sz="800">
              <a:solidFill>
                <a:schemeClr val="dk2"/>
              </a:solidFill>
              <a:latin typeface="Google Sans"/>
              <a:ea typeface="Google Sans"/>
              <a:cs typeface="Google Sans"/>
              <a:sym typeface="Google Sans"/>
            </a:endParaRPr>
          </a:p>
        </p:txBody>
      </p:sp>
      <p:sp>
        <p:nvSpPr>
          <p:cNvPr id="1638" name="Google Shape;1638;p251"/>
          <p:cNvSpPr/>
          <p:nvPr/>
        </p:nvSpPr>
        <p:spPr>
          <a:xfrm>
            <a:off x="7046270" y="1096558"/>
            <a:ext cx="815100" cy="352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1" lang="en" sz="800">
                <a:solidFill>
                  <a:schemeClr val="dk2"/>
                </a:solidFill>
                <a:latin typeface="Google Sans"/>
                <a:ea typeface="Google Sans"/>
                <a:cs typeface="Google Sans"/>
                <a:sym typeface="Google Sans"/>
              </a:rPr>
              <a:t>Model Management</a:t>
            </a:r>
            <a:endParaRPr b="1" sz="800">
              <a:solidFill>
                <a:schemeClr val="dk2"/>
              </a:solidFill>
              <a:latin typeface="Google Sans"/>
              <a:ea typeface="Google Sans"/>
              <a:cs typeface="Google Sans"/>
              <a:sym typeface="Google Sans"/>
            </a:endParaRPr>
          </a:p>
        </p:txBody>
      </p:sp>
      <p:sp>
        <p:nvSpPr>
          <p:cNvPr id="1639" name="Google Shape;1639;p251"/>
          <p:cNvSpPr/>
          <p:nvPr/>
        </p:nvSpPr>
        <p:spPr>
          <a:xfrm>
            <a:off x="1836833" y="4393386"/>
            <a:ext cx="3428100" cy="2406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Notebooks</a:t>
            </a:r>
            <a:endParaRPr b="1" sz="800">
              <a:solidFill>
                <a:srgbClr val="202124"/>
              </a:solidFill>
              <a:latin typeface="Google Sans"/>
              <a:ea typeface="Google Sans"/>
              <a:cs typeface="Google Sans"/>
              <a:sym typeface="Google Sans"/>
            </a:endParaRPr>
          </a:p>
        </p:txBody>
      </p:sp>
      <p:sp>
        <p:nvSpPr>
          <p:cNvPr id="1640" name="Google Shape;1640;p251"/>
          <p:cNvSpPr/>
          <p:nvPr/>
        </p:nvSpPr>
        <p:spPr>
          <a:xfrm>
            <a:off x="1836967" y="3664658"/>
            <a:ext cx="6024600" cy="2406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Pipelines (Orchestration)</a:t>
            </a:r>
            <a:endParaRPr b="1" sz="800">
              <a:solidFill>
                <a:srgbClr val="202124"/>
              </a:solidFill>
              <a:latin typeface="Google Sans"/>
              <a:ea typeface="Google Sans"/>
              <a:cs typeface="Google Sans"/>
              <a:sym typeface="Google Sans"/>
            </a:endParaRPr>
          </a:p>
        </p:txBody>
      </p:sp>
      <p:sp>
        <p:nvSpPr>
          <p:cNvPr id="1641" name="Google Shape;1641;p251"/>
          <p:cNvSpPr/>
          <p:nvPr/>
        </p:nvSpPr>
        <p:spPr>
          <a:xfrm>
            <a:off x="4385609" y="2684924"/>
            <a:ext cx="879600" cy="298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Explainable AI</a:t>
            </a:r>
            <a:endParaRPr b="1" sz="800">
              <a:solidFill>
                <a:srgbClr val="202124"/>
              </a:solidFill>
              <a:latin typeface="Google Sans"/>
              <a:ea typeface="Google Sans"/>
              <a:cs typeface="Google Sans"/>
              <a:sym typeface="Google Sans"/>
            </a:endParaRPr>
          </a:p>
        </p:txBody>
      </p:sp>
      <p:sp>
        <p:nvSpPr>
          <p:cNvPr id="1642" name="Google Shape;1642;p251"/>
          <p:cNvSpPr/>
          <p:nvPr/>
        </p:nvSpPr>
        <p:spPr>
          <a:xfrm>
            <a:off x="5308659" y="2329246"/>
            <a:ext cx="815100" cy="298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Hybrid AI </a:t>
            </a:r>
            <a:endParaRPr b="1" sz="800">
              <a:solidFill>
                <a:srgbClr val="202124"/>
              </a:solidFill>
              <a:latin typeface="Google Sans"/>
              <a:ea typeface="Google Sans"/>
              <a:cs typeface="Google Sans"/>
              <a:sym typeface="Google Sans"/>
            </a:endParaRPr>
          </a:p>
        </p:txBody>
      </p:sp>
      <p:sp>
        <p:nvSpPr>
          <p:cNvPr id="1643" name="Google Shape;1643;p251"/>
          <p:cNvSpPr/>
          <p:nvPr/>
        </p:nvSpPr>
        <p:spPr>
          <a:xfrm>
            <a:off x="6177460" y="2329258"/>
            <a:ext cx="815100" cy="298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Continuous Monitoring</a:t>
            </a:r>
            <a:endParaRPr b="1" sz="800">
              <a:solidFill>
                <a:srgbClr val="202124"/>
              </a:solidFill>
              <a:latin typeface="Google Sans"/>
              <a:ea typeface="Google Sans"/>
              <a:cs typeface="Google Sans"/>
              <a:sym typeface="Google Sans"/>
            </a:endParaRPr>
          </a:p>
        </p:txBody>
      </p:sp>
      <p:sp>
        <p:nvSpPr>
          <p:cNvPr id="1644" name="Google Shape;1644;p251"/>
          <p:cNvSpPr/>
          <p:nvPr/>
        </p:nvSpPr>
        <p:spPr>
          <a:xfrm>
            <a:off x="7046262" y="2329258"/>
            <a:ext cx="815100" cy="298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Metadata</a:t>
            </a:r>
            <a:endParaRPr b="1" sz="800">
              <a:solidFill>
                <a:srgbClr val="202124"/>
              </a:solidFill>
              <a:latin typeface="Google Sans"/>
              <a:ea typeface="Google Sans"/>
              <a:cs typeface="Google Sans"/>
              <a:sym typeface="Google Sans"/>
            </a:endParaRPr>
          </a:p>
        </p:txBody>
      </p:sp>
      <p:sp>
        <p:nvSpPr>
          <p:cNvPr id="1645" name="Google Shape;1645;p251"/>
          <p:cNvSpPr/>
          <p:nvPr/>
        </p:nvSpPr>
        <p:spPr>
          <a:xfrm>
            <a:off x="1130329" y="1873651"/>
            <a:ext cx="928800" cy="178200"/>
          </a:xfrm>
          <a:prstGeom prst="roundRect">
            <a:avLst>
              <a:gd fmla="val 50000" name="adj"/>
            </a:avLst>
          </a:prstGeom>
          <a:solidFill>
            <a:srgbClr val="E8F0FE"/>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4285F4"/>
                </a:solidFill>
                <a:latin typeface="Google Sans"/>
                <a:ea typeface="Google Sans"/>
                <a:cs typeface="Google Sans"/>
                <a:sym typeface="Google Sans"/>
              </a:rPr>
              <a:t>Vision</a:t>
            </a:r>
            <a:endParaRPr b="1" sz="800">
              <a:solidFill>
                <a:srgbClr val="4285F4"/>
              </a:solidFill>
              <a:latin typeface="Google Sans"/>
              <a:ea typeface="Google Sans"/>
              <a:cs typeface="Google Sans"/>
              <a:sym typeface="Google Sans"/>
            </a:endParaRPr>
          </a:p>
        </p:txBody>
      </p:sp>
      <p:sp>
        <p:nvSpPr>
          <p:cNvPr id="1646" name="Google Shape;1646;p251"/>
          <p:cNvSpPr/>
          <p:nvPr/>
        </p:nvSpPr>
        <p:spPr>
          <a:xfrm>
            <a:off x="4092546" y="1873651"/>
            <a:ext cx="928800" cy="178200"/>
          </a:xfrm>
          <a:prstGeom prst="roundRect">
            <a:avLst>
              <a:gd fmla="val 50000" name="adj"/>
            </a:avLst>
          </a:prstGeom>
          <a:solidFill>
            <a:srgbClr val="E8F0FE"/>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4285F4"/>
                </a:solidFill>
                <a:latin typeface="Google Sans"/>
                <a:ea typeface="Google Sans"/>
                <a:cs typeface="Google Sans"/>
                <a:sym typeface="Google Sans"/>
              </a:rPr>
              <a:t>Translation</a:t>
            </a:r>
            <a:endParaRPr b="1" sz="800">
              <a:solidFill>
                <a:srgbClr val="4285F4"/>
              </a:solidFill>
              <a:latin typeface="Google Sans"/>
              <a:ea typeface="Google Sans"/>
              <a:cs typeface="Google Sans"/>
              <a:sym typeface="Google Sans"/>
            </a:endParaRPr>
          </a:p>
        </p:txBody>
      </p:sp>
      <p:sp>
        <p:nvSpPr>
          <p:cNvPr id="1647" name="Google Shape;1647;p251"/>
          <p:cNvSpPr/>
          <p:nvPr/>
        </p:nvSpPr>
        <p:spPr>
          <a:xfrm>
            <a:off x="5079951" y="1877102"/>
            <a:ext cx="928800" cy="178200"/>
          </a:xfrm>
          <a:prstGeom prst="roundRect">
            <a:avLst>
              <a:gd fmla="val 50000" name="adj"/>
            </a:avLst>
          </a:prstGeom>
          <a:solidFill>
            <a:srgbClr val="E8F0FE"/>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4285F4"/>
                </a:solidFill>
                <a:latin typeface="Google Sans"/>
                <a:ea typeface="Google Sans"/>
                <a:cs typeface="Google Sans"/>
                <a:sym typeface="Google Sans"/>
              </a:rPr>
              <a:t>Tables</a:t>
            </a:r>
            <a:endParaRPr b="1" sz="800">
              <a:solidFill>
                <a:srgbClr val="4285F4"/>
              </a:solidFill>
              <a:latin typeface="Google Sans"/>
              <a:ea typeface="Google Sans"/>
              <a:cs typeface="Google Sans"/>
              <a:sym typeface="Google Sans"/>
            </a:endParaRPr>
          </a:p>
        </p:txBody>
      </p:sp>
      <p:sp>
        <p:nvSpPr>
          <p:cNvPr id="1648" name="Google Shape;1648;p251"/>
          <p:cNvSpPr/>
          <p:nvPr/>
        </p:nvSpPr>
        <p:spPr>
          <a:xfrm>
            <a:off x="3105140" y="1873651"/>
            <a:ext cx="928800" cy="178200"/>
          </a:xfrm>
          <a:prstGeom prst="roundRect">
            <a:avLst>
              <a:gd fmla="val 50000" name="adj"/>
            </a:avLst>
          </a:prstGeom>
          <a:solidFill>
            <a:srgbClr val="E8F0FE"/>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4285F4"/>
                </a:solidFill>
                <a:latin typeface="Google Sans"/>
                <a:ea typeface="Google Sans"/>
                <a:cs typeface="Google Sans"/>
                <a:sym typeface="Google Sans"/>
              </a:rPr>
              <a:t>Language</a:t>
            </a:r>
            <a:endParaRPr b="1" sz="800">
              <a:solidFill>
                <a:srgbClr val="4285F4"/>
              </a:solidFill>
              <a:latin typeface="Google Sans"/>
              <a:ea typeface="Google Sans"/>
              <a:cs typeface="Google Sans"/>
              <a:sym typeface="Google Sans"/>
            </a:endParaRPr>
          </a:p>
        </p:txBody>
      </p:sp>
      <p:sp>
        <p:nvSpPr>
          <p:cNvPr id="1649" name="Google Shape;1649;p251"/>
          <p:cNvSpPr/>
          <p:nvPr/>
        </p:nvSpPr>
        <p:spPr>
          <a:xfrm>
            <a:off x="2117734" y="1873651"/>
            <a:ext cx="928800" cy="178200"/>
          </a:xfrm>
          <a:prstGeom prst="roundRect">
            <a:avLst>
              <a:gd fmla="val 50000" name="adj"/>
            </a:avLst>
          </a:prstGeom>
          <a:solidFill>
            <a:srgbClr val="E8F0FE"/>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4285F4"/>
                </a:solidFill>
                <a:latin typeface="Google Sans"/>
                <a:ea typeface="Google Sans"/>
                <a:cs typeface="Google Sans"/>
                <a:sym typeface="Google Sans"/>
              </a:rPr>
              <a:t>Video</a:t>
            </a:r>
            <a:endParaRPr b="1" sz="800">
              <a:solidFill>
                <a:srgbClr val="4285F4"/>
              </a:solidFill>
              <a:latin typeface="Google Sans"/>
              <a:ea typeface="Google Sans"/>
              <a:cs typeface="Google Sans"/>
              <a:sym typeface="Google Sans"/>
            </a:endParaRPr>
          </a:p>
        </p:txBody>
      </p:sp>
      <p:sp>
        <p:nvSpPr>
          <p:cNvPr id="1650" name="Google Shape;1650;p251"/>
          <p:cNvSpPr/>
          <p:nvPr/>
        </p:nvSpPr>
        <p:spPr>
          <a:xfrm>
            <a:off x="2719298" y="3366617"/>
            <a:ext cx="815100" cy="2406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0" spcFirstLastPara="1" rIns="0"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AI Accelerators</a:t>
            </a:r>
            <a:endParaRPr b="1" sz="800">
              <a:solidFill>
                <a:srgbClr val="202124"/>
              </a:solidFill>
              <a:latin typeface="Google Sans"/>
              <a:ea typeface="Google Sans"/>
              <a:cs typeface="Google Sans"/>
              <a:sym typeface="Google Sans"/>
            </a:endParaRPr>
          </a:p>
        </p:txBody>
      </p:sp>
      <p:sp>
        <p:nvSpPr>
          <p:cNvPr id="1651" name="Google Shape;1651;p251"/>
          <p:cNvSpPr/>
          <p:nvPr/>
        </p:nvSpPr>
        <p:spPr>
          <a:xfrm>
            <a:off x="2719298" y="2703282"/>
            <a:ext cx="815100" cy="298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0" spcFirstLastPara="1" rIns="0"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Vizier Optimization</a:t>
            </a:r>
            <a:endParaRPr b="1" sz="800">
              <a:solidFill>
                <a:srgbClr val="202124"/>
              </a:solidFill>
              <a:latin typeface="Google Sans"/>
              <a:ea typeface="Google Sans"/>
              <a:cs typeface="Google Sans"/>
              <a:sym typeface="Google Sans"/>
            </a:endParaRPr>
          </a:p>
        </p:txBody>
      </p:sp>
      <p:cxnSp>
        <p:nvCxnSpPr>
          <p:cNvPr id="1652" name="Google Shape;1652;p251"/>
          <p:cNvCxnSpPr/>
          <p:nvPr/>
        </p:nvCxnSpPr>
        <p:spPr>
          <a:xfrm>
            <a:off x="911368" y="2237432"/>
            <a:ext cx="7115100" cy="0"/>
          </a:xfrm>
          <a:prstGeom prst="straightConnector1">
            <a:avLst/>
          </a:prstGeom>
          <a:noFill/>
          <a:ln cap="flat" cmpd="sng" w="28575">
            <a:solidFill>
              <a:srgbClr val="999999"/>
            </a:solidFill>
            <a:prstDash val="dash"/>
            <a:round/>
            <a:headEnd len="med" w="med" type="none"/>
            <a:tailEnd len="med" w="med" type="none"/>
          </a:ln>
        </p:spPr>
      </p:cxnSp>
      <p:cxnSp>
        <p:nvCxnSpPr>
          <p:cNvPr id="1653" name="Google Shape;1653;p251"/>
          <p:cNvCxnSpPr/>
          <p:nvPr/>
        </p:nvCxnSpPr>
        <p:spPr>
          <a:xfrm>
            <a:off x="911368" y="4003537"/>
            <a:ext cx="7115100" cy="0"/>
          </a:xfrm>
          <a:prstGeom prst="straightConnector1">
            <a:avLst/>
          </a:prstGeom>
          <a:noFill/>
          <a:ln cap="flat" cmpd="sng" w="28575">
            <a:solidFill>
              <a:srgbClr val="999999"/>
            </a:solidFill>
            <a:prstDash val="dash"/>
            <a:round/>
            <a:headEnd len="med" w="med" type="none"/>
            <a:tailEnd len="med" w="med" type="none"/>
          </a:ln>
        </p:spPr>
      </p:cxnSp>
      <p:sp>
        <p:nvSpPr>
          <p:cNvPr id="1654" name="Google Shape;1654;p251"/>
          <p:cNvSpPr/>
          <p:nvPr/>
        </p:nvSpPr>
        <p:spPr>
          <a:xfrm rot="5400000">
            <a:off x="1675590" y="1265713"/>
            <a:ext cx="132900" cy="61500"/>
          </a:xfrm>
          <a:prstGeom prst="triangle">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55" name="Google Shape;1655;p251"/>
          <p:cNvSpPr/>
          <p:nvPr/>
        </p:nvSpPr>
        <p:spPr>
          <a:xfrm rot="5400000">
            <a:off x="2558559" y="1265713"/>
            <a:ext cx="132900" cy="61500"/>
          </a:xfrm>
          <a:prstGeom prst="triangle">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56" name="Google Shape;1656;p251"/>
          <p:cNvSpPr/>
          <p:nvPr/>
        </p:nvSpPr>
        <p:spPr>
          <a:xfrm rot="5400000">
            <a:off x="3441529" y="1265713"/>
            <a:ext cx="132900" cy="61500"/>
          </a:xfrm>
          <a:prstGeom prst="triangle">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57" name="Google Shape;1657;p251"/>
          <p:cNvSpPr/>
          <p:nvPr/>
        </p:nvSpPr>
        <p:spPr>
          <a:xfrm rot="5400000">
            <a:off x="4238785" y="1265713"/>
            <a:ext cx="132900" cy="61500"/>
          </a:xfrm>
          <a:prstGeom prst="triangle">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58" name="Google Shape;1658;p251"/>
          <p:cNvSpPr/>
          <p:nvPr/>
        </p:nvSpPr>
        <p:spPr>
          <a:xfrm rot="5400000">
            <a:off x="5350326" y="1265713"/>
            <a:ext cx="132900" cy="61500"/>
          </a:xfrm>
          <a:prstGeom prst="triangle">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59" name="Google Shape;1659;p251"/>
          <p:cNvSpPr/>
          <p:nvPr/>
        </p:nvSpPr>
        <p:spPr>
          <a:xfrm rot="5400000">
            <a:off x="6033296" y="1265713"/>
            <a:ext cx="132900" cy="61500"/>
          </a:xfrm>
          <a:prstGeom prst="triangle">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60" name="Google Shape;1660;p251"/>
          <p:cNvSpPr/>
          <p:nvPr/>
        </p:nvSpPr>
        <p:spPr>
          <a:xfrm rot="5400000">
            <a:off x="6944837" y="1265713"/>
            <a:ext cx="132900" cy="61500"/>
          </a:xfrm>
          <a:prstGeom prst="triangle">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21" name="Google Shape;1621;p251"/>
          <p:cNvSpPr/>
          <p:nvPr/>
        </p:nvSpPr>
        <p:spPr>
          <a:xfrm>
            <a:off x="2151615" y="1486315"/>
            <a:ext cx="40200" cy="432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61" name="Google Shape;1661;p251"/>
          <p:cNvSpPr/>
          <p:nvPr/>
        </p:nvSpPr>
        <p:spPr>
          <a:xfrm>
            <a:off x="3031955" y="1486315"/>
            <a:ext cx="40200" cy="432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62" name="Google Shape;1662;p251"/>
          <p:cNvSpPr/>
          <p:nvPr/>
        </p:nvSpPr>
        <p:spPr>
          <a:xfrm>
            <a:off x="3912294" y="1486315"/>
            <a:ext cx="40200" cy="432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63" name="Google Shape;1663;p251"/>
          <p:cNvSpPr/>
          <p:nvPr/>
        </p:nvSpPr>
        <p:spPr>
          <a:xfrm>
            <a:off x="4792644" y="1486315"/>
            <a:ext cx="40200" cy="432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64" name="Google Shape;1664;p251"/>
          <p:cNvSpPr/>
          <p:nvPr/>
        </p:nvSpPr>
        <p:spPr>
          <a:xfrm>
            <a:off x="5672973" y="1486315"/>
            <a:ext cx="40200" cy="432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65" name="Google Shape;1665;p251"/>
          <p:cNvSpPr/>
          <p:nvPr/>
        </p:nvSpPr>
        <p:spPr>
          <a:xfrm>
            <a:off x="6553334" y="1486315"/>
            <a:ext cx="40200" cy="432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66" name="Google Shape;1666;p251"/>
          <p:cNvSpPr/>
          <p:nvPr/>
        </p:nvSpPr>
        <p:spPr>
          <a:xfrm>
            <a:off x="7433696" y="1486315"/>
            <a:ext cx="40200" cy="432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67" name="Google Shape;1667;p251"/>
          <p:cNvSpPr/>
          <p:nvPr/>
        </p:nvSpPr>
        <p:spPr>
          <a:xfrm>
            <a:off x="1356666" y="2698914"/>
            <a:ext cx="815100" cy="298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solidFill>
                  <a:srgbClr val="202124"/>
                </a:solidFill>
                <a:latin typeface="Google Sans"/>
                <a:ea typeface="Google Sans"/>
                <a:cs typeface="Google Sans"/>
                <a:sym typeface="Google Sans"/>
              </a:rPr>
              <a:t>Datasets</a:t>
            </a:r>
            <a:endParaRPr b="1" sz="800">
              <a:solidFill>
                <a:srgbClr val="202124"/>
              </a:solidFill>
              <a:latin typeface="Google Sans"/>
              <a:ea typeface="Google Sans"/>
              <a:cs typeface="Google Sans"/>
              <a:sym typeface="Google Sans"/>
            </a:endParaRPr>
          </a:p>
        </p:txBody>
      </p:sp>
      <p:sp>
        <p:nvSpPr>
          <p:cNvPr id="1668" name="Google Shape;1668;p251"/>
          <p:cNvSpPr txBox="1"/>
          <p:nvPr/>
        </p:nvSpPr>
        <p:spPr>
          <a:xfrm>
            <a:off x="503800" y="385300"/>
            <a:ext cx="662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dk1"/>
                </a:solidFill>
                <a:latin typeface="Google Sans Medium"/>
                <a:ea typeface="Google Sans Medium"/>
                <a:cs typeface="Google Sans Medium"/>
                <a:sym typeface="Google Sans Medium"/>
              </a:rPr>
              <a:t>Vertex AI Overview</a:t>
            </a:r>
            <a:endParaRPr sz="18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pic>
        <p:nvPicPr>
          <p:cNvPr id="1673" name="Google Shape;1673;p252"/>
          <p:cNvPicPr preferRelativeResize="0"/>
          <p:nvPr/>
        </p:nvPicPr>
        <p:blipFill rotWithShape="1">
          <a:blip r:embed="rId3">
            <a:alphaModFix/>
          </a:blip>
          <a:srcRect b="0" l="0" r="17259" t="0"/>
          <a:stretch/>
        </p:blipFill>
        <p:spPr>
          <a:xfrm>
            <a:off x="2102775" y="582025"/>
            <a:ext cx="7041232" cy="5143499"/>
          </a:xfrm>
          <a:prstGeom prst="rect">
            <a:avLst/>
          </a:prstGeom>
          <a:noFill/>
          <a:ln>
            <a:noFill/>
          </a:ln>
        </p:spPr>
      </p:pic>
      <p:sp>
        <p:nvSpPr>
          <p:cNvPr id="1674" name="Google Shape;1674;p252"/>
          <p:cNvSpPr txBox="1"/>
          <p:nvPr/>
        </p:nvSpPr>
        <p:spPr>
          <a:xfrm>
            <a:off x="329975" y="1702075"/>
            <a:ext cx="3183300" cy="2291100"/>
          </a:xfrm>
          <a:prstGeom prst="rect">
            <a:avLst/>
          </a:prstGeom>
          <a:noFill/>
          <a:ln>
            <a:noFill/>
          </a:ln>
        </p:spPr>
        <p:txBody>
          <a:bodyPr anchorCtr="0" anchor="t" bIns="91425" lIns="91425" spcFirstLastPara="1" rIns="91425" wrap="square" tIns="91425">
            <a:noAutofit/>
          </a:bodyPr>
          <a:lstStyle/>
          <a:p>
            <a:pPr indent="0" lvl="0" marL="0" marR="228600" rtl="0" algn="l">
              <a:lnSpc>
                <a:spcPct val="115000"/>
              </a:lnSpc>
              <a:spcBef>
                <a:spcPts val="0"/>
              </a:spcBef>
              <a:spcAft>
                <a:spcPts val="0"/>
              </a:spcAft>
              <a:buNone/>
            </a:pPr>
            <a:r>
              <a:rPr lang="en">
                <a:solidFill>
                  <a:schemeClr val="dk1"/>
                </a:solidFill>
                <a:latin typeface="Google Sans"/>
                <a:ea typeface="Google Sans"/>
                <a:cs typeface="Google Sans"/>
                <a:sym typeface="Google Sans"/>
              </a:rPr>
              <a:t>Jupyter Notebook on the Cloud</a:t>
            </a:r>
            <a:endParaRPr b="1">
              <a:solidFill>
                <a:schemeClr val="dk1"/>
              </a:solidFill>
              <a:latin typeface="Google Sans"/>
              <a:ea typeface="Google Sans"/>
              <a:cs typeface="Google Sans"/>
              <a:sym typeface="Google Sans"/>
            </a:endParaRPr>
          </a:p>
          <a:p>
            <a:pPr indent="0" lvl="0" marL="0" marR="228600" rtl="0" algn="l">
              <a:lnSpc>
                <a:spcPct val="115000"/>
              </a:lnSpc>
              <a:spcBef>
                <a:spcPts val="1000"/>
              </a:spcBef>
              <a:spcAft>
                <a:spcPts val="0"/>
              </a:spcAft>
              <a:buNone/>
            </a:pPr>
            <a:r>
              <a:rPr lang="en">
                <a:solidFill>
                  <a:schemeClr val="dk1"/>
                </a:solidFill>
                <a:latin typeface="Google Sans"/>
                <a:ea typeface="Google Sans"/>
                <a:cs typeface="Google Sans"/>
                <a:sym typeface="Google Sans"/>
              </a:rPr>
              <a:t>Data Science tools pre-installed</a:t>
            </a:r>
            <a:endParaRPr>
              <a:solidFill>
                <a:schemeClr val="dk1"/>
              </a:solidFill>
              <a:latin typeface="Google Sans"/>
              <a:ea typeface="Google Sans"/>
              <a:cs typeface="Google Sans"/>
              <a:sym typeface="Google Sans"/>
            </a:endParaRPr>
          </a:p>
          <a:p>
            <a:pPr indent="0" lvl="0" marL="0" marR="228600" rtl="0" algn="l">
              <a:lnSpc>
                <a:spcPct val="115000"/>
              </a:lnSpc>
              <a:spcBef>
                <a:spcPts val="1000"/>
              </a:spcBef>
              <a:spcAft>
                <a:spcPts val="0"/>
              </a:spcAft>
              <a:buNone/>
            </a:pPr>
            <a:r>
              <a:rPr lang="en">
                <a:solidFill>
                  <a:schemeClr val="dk1"/>
                </a:solidFill>
                <a:latin typeface="Google Sans"/>
                <a:ea typeface="Google Sans"/>
                <a:cs typeface="Google Sans"/>
                <a:sym typeface="Google Sans"/>
              </a:rPr>
              <a:t>Integration with Google Cloud services: BigQuery, Dataflow etc</a:t>
            </a:r>
            <a:endParaRPr>
              <a:solidFill>
                <a:schemeClr val="dk1"/>
              </a:solidFill>
              <a:latin typeface="Google Sans"/>
              <a:ea typeface="Google Sans"/>
              <a:cs typeface="Google Sans"/>
              <a:sym typeface="Google Sans"/>
            </a:endParaRPr>
          </a:p>
          <a:p>
            <a:pPr indent="0" lvl="0" marL="0" marR="228600" rtl="0" algn="l">
              <a:lnSpc>
                <a:spcPct val="115000"/>
              </a:lnSpc>
              <a:spcBef>
                <a:spcPts val="1000"/>
              </a:spcBef>
              <a:spcAft>
                <a:spcPts val="0"/>
              </a:spcAft>
              <a:buNone/>
            </a:pPr>
            <a:r>
              <a:rPr lang="en">
                <a:solidFill>
                  <a:schemeClr val="dk1"/>
                </a:solidFill>
                <a:latin typeface="Google Sans"/>
                <a:ea typeface="Google Sans"/>
                <a:cs typeface="Google Sans"/>
                <a:sym typeface="Google Sans"/>
              </a:rPr>
              <a:t>From 1 CPU to 16 A100s</a:t>
            </a:r>
            <a:endParaRPr>
              <a:solidFill>
                <a:schemeClr val="dk1"/>
              </a:solidFill>
              <a:latin typeface="Google Sans"/>
              <a:ea typeface="Google Sans"/>
              <a:cs typeface="Google Sans"/>
              <a:sym typeface="Google Sans"/>
            </a:endParaRPr>
          </a:p>
          <a:p>
            <a:pPr indent="0" lvl="0" marL="0" marR="228600" rtl="0" algn="l">
              <a:lnSpc>
                <a:spcPct val="115000"/>
              </a:lnSpc>
              <a:spcBef>
                <a:spcPts val="1000"/>
              </a:spcBef>
              <a:spcAft>
                <a:spcPts val="0"/>
              </a:spcAft>
              <a:buNone/>
            </a:pPr>
            <a:r>
              <a:rPr lang="en">
                <a:solidFill>
                  <a:schemeClr val="dk1"/>
                </a:solidFill>
                <a:latin typeface="Google Sans"/>
                <a:ea typeface="Google Sans"/>
                <a:cs typeface="Google Sans"/>
                <a:sym typeface="Google Sans"/>
              </a:rPr>
              <a:t>Direct git integration</a:t>
            </a:r>
            <a:endParaRPr>
              <a:solidFill>
                <a:schemeClr val="dk1"/>
              </a:solidFill>
              <a:latin typeface="Google Sans"/>
              <a:ea typeface="Google Sans"/>
              <a:cs typeface="Google Sans"/>
              <a:sym typeface="Google Sans"/>
            </a:endParaRPr>
          </a:p>
          <a:p>
            <a:pPr indent="0" lvl="0" marL="457200" marR="228600" rtl="0" algn="l">
              <a:lnSpc>
                <a:spcPct val="115000"/>
              </a:lnSpc>
              <a:spcBef>
                <a:spcPts val="1000"/>
              </a:spcBef>
              <a:spcAft>
                <a:spcPts val="1000"/>
              </a:spcAft>
              <a:buNone/>
            </a:pPr>
            <a:r>
              <a:t/>
            </a:r>
            <a:endParaRPr>
              <a:solidFill>
                <a:schemeClr val="dk1"/>
              </a:solidFill>
              <a:latin typeface="Google Sans"/>
              <a:ea typeface="Google Sans"/>
              <a:cs typeface="Google Sans"/>
              <a:sym typeface="Google Sans"/>
            </a:endParaRPr>
          </a:p>
        </p:txBody>
      </p:sp>
      <p:pic>
        <p:nvPicPr>
          <p:cNvPr id="1675" name="Google Shape;1675;p252"/>
          <p:cNvPicPr preferRelativeResize="0"/>
          <p:nvPr/>
        </p:nvPicPr>
        <p:blipFill>
          <a:blip r:embed="rId4">
            <a:alphaModFix/>
          </a:blip>
          <a:stretch>
            <a:fillRect/>
          </a:stretch>
        </p:blipFill>
        <p:spPr>
          <a:xfrm>
            <a:off x="3513275" y="1475197"/>
            <a:ext cx="5630724" cy="2956179"/>
          </a:xfrm>
          <a:prstGeom prst="rect">
            <a:avLst/>
          </a:prstGeom>
          <a:noFill/>
          <a:ln>
            <a:noFill/>
          </a:ln>
        </p:spPr>
      </p:pic>
      <p:sp>
        <p:nvSpPr>
          <p:cNvPr id="1676" name="Google Shape;1676;p252"/>
          <p:cNvSpPr txBox="1"/>
          <p:nvPr/>
        </p:nvSpPr>
        <p:spPr>
          <a:xfrm>
            <a:off x="503800" y="613900"/>
            <a:ext cx="662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dk1"/>
                </a:solidFill>
                <a:latin typeface="Google Sans Medium"/>
                <a:ea typeface="Google Sans Medium"/>
                <a:cs typeface="Google Sans Medium"/>
                <a:sym typeface="Google Sans Medium"/>
              </a:rPr>
              <a:t>Notebooks</a:t>
            </a:r>
            <a:endParaRPr sz="18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pic>
        <p:nvPicPr>
          <p:cNvPr id="1681" name="Google Shape;1681;p253"/>
          <p:cNvPicPr preferRelativeResize="0"/>
          <p:nvPr/>
        </p:nvPicPr>
        <p:blipFill rotWithShape="1">
          <a:blip r:embed="rId3">
            <a:alphaModFix/>
          </a:blip>
          <a:srcRect b="0" l="0" r="1999" t="0"/>
          <a:stretch/>
        </p:blipFill>
        <p:spPr>
          <a:xfrm>
            <a:off x="535714" y="1425656"/>
            <a:ext cx="8072700" cy="2749500"/>
          </a:xfrm>
          <a:prstGeom prst="roundRect">
            <a:avLst>
              <a:gd fmla="val 6103" name="adj"/>
            </a:avLst>
          </a:prstGeom>
          <a:noFill/>
          <a:ln cap="flat" cmpd="sng" w="9525">
            <a:solidFill>
              <a:schemeClr val="dk2"/>
            </a:solidFill>
            <a:prstDash val="solid"/>
            <a:round/>
            <a:headEnd len="sm" w="sm" type="none"/>
            <a:tailEnd len="sm" w="sm" type="none"/>
          </a:ln>
        </p:spPr>
      </p:pic>
      <p:sp>
        <p:nvSpPr>
          <p:cNvPr id="1682" name="Google Shape;1682;p253"/>
          <p:cNvSpPr/>
          <p:nvPr/>
        </p:nvSpPr>
        <p:spPr>
          <a:xfrm>
            <a:off x="9144000" y="0"/>
            <a:ext cx="3041400" cy="720300"/>
          </a:xfrm>
          <a:prstGeom prst="rect">
            <a:avLst/>
          </a:prstGeom>
          <a:solidFill>
            <a:srgbClr val="FF00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1800">
                <a:latin typeface="Google Sans"/>
                <a:ea typeface="Google Sans"/>
                <a:cs typeface="Google Sans"/>
                <a:sym typeface="Google Sans"/>
              </a:rPr>
              <a:t>Animation flagged for post-production</a:t>
            </a:r>
            <a:endParaRPr b="1" sz="1800">
              <a:latin typeface="Google Sans"/>
              <a:ea typeface="Google Sans"/>
              <a:cs typeface="Google Sans"/>
              <a:sym typeface="Google Sans"/>
            </a:endParaRPr>
          </a:p>
        </p:txBody>
      </p:sp>
      <p:sp>
        <p:nvSpPr>
          <p:cNvPr id="1683" name="Google Shape;1683;p253"/>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
        <p:nvSpPr>
          <p:cNvPr id="1684" name="Google Shape;1684;p253"/>
          <p:cNvSpPr txBox="1"/>
          <p:nvPr/>
        </p:nvSpPr>
        <p:spPr>
          <a:xfrm>
            <a:off x="503800" y="613900"/>
            <a:ext cx="662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dk1"/>
                </a:solidFill>
                <a:latin typeface="Google Sans Medium"/>
                <a:ea typeface="Google Sans Medium"/>
                <a:cs typeface="Google Sans Medium"/>
                <a:sym typeface="Google Sans Medium"/>
              </a:rPr>
              <a:t>Datasets</a:t>
            </a:r>
            <a:endParaRPr sz="18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pic>
        <p:nvPicPr>
          <p:cNvPr id="1689" name="Google Shape;1689;p254"/>
          <p:cNvPicPr preferRelativeResize="0"/>
          <p:nvPr/>
        </p:nvPicPr>
        <p:blipFill>
          <a:blip r:embed="rId3">
            <a:alphaModFix/>
          </a:blip>
          <a:stretch>
            <a:fillRect/>
          </a:stretch>
        </p:blipFill>
        <p:spPr>
          <a:xfrm>
            <a:off x="3882349" y="1210163"/>
            <a:ext cx="5065800" cy="2723100"/>
          </a:xfrm>
          <a:prstGeom prst="roundRect">
            <a:avLst>
              <a:gd fmla="val 5433" name="adj"/>
            </a:avLst>
          </a:prstGeom>
          <a:noFill/>
          <a:ln cap="flat" cmpd="sng" w="9525">
            <a:solidFill>
              <a:schemeClr val="dk2"/>
            </a:solidFill>
            <a:prstDash val="solid"/>
            <a:round/>
            <a:headEnd len="sm" w="sm" type="none"/>
            <a:tailEnd len="sm" w="sm" type="none"/>
          </a:ln>
        </p:spPr>
      </p:pic>
      <p:sp>
        <p:nvSpPr>
          <p:cNvPr id="1690" name="Google Shape;1690;p254"/>
          <p:cNvSpPr/>
          <p:nvPr/>
        </p:nvSpPr>
        <p:spPr>
          <a:xfrm>
            <a:off x="9144000" y="-27441"/>
            <a:ext cx="3041400" cy="720300"/>
          </a:xfrm>
          <a:prstGeom prst="rect">
            <a:avLst/>
          </a:prstGeom>
          <a:solidFill>
            <a:srgbClr val="FF00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1800">
                <a:latin typeface="Google Sans"/>
                <a:ea typeface="Google Sans"/>
                <a:cs typeface="Google Sans"/>
                <a:sym typeface="Google Sans"/>
              </a:rPr>
              <a:t>Animation flagged for post-production</a:t>
            </a:r>
            <a:endParaRPr b="1" sz="1800">
              <a:latin typeface="Google Sans"/>
              <a:ea typeface="Google Sans"/>
              <a:cs typeface="Google Sans"/>
              <a:sym typeface="Google Sans"/>
            </a:endParaRPr>
          </a:p>
        </p:txBody>
      </p:sp>
      <p:sp>
        <p:nvSpPr>
          <p:cNvPr id="1691" name="Google Shape;1691;p254"/>
          <p:cNvSpPr txBox="1"/>
          <p:nvPr/>
        </p:nvSpPr>
        <p:spPr>
          <a:xfrm>
            <a:off x="593154" y="1789997"/>
            <a:ext cx="3041400" cy="1929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400">
                <a:solidFill>
                  <a:srgbClr val="121215"/>
                </a:solidFill>
                <a:latin typeface="Google Sans"/>
                <a:ea typeface="Google Sans"/>
                <a:cs typeface="Google Sans"/>
                <a:sym typeface="Google Sans"/>
              </a:rPr>
              <a:t>Train </a:t>
            </a:r>
            <a:r>
              <a:rPr b="1" lang="en" sz="1400">
                <a:solidFill>
                  <a:schemeClr val="accent4"/>
                </a:solidFill>
                <a:latin typeface="Google Sans"/>
                <a:ea typeface="Google Sans"/>
                <a:cs typeface="Google Sans"/>
                <a:sym typeface="Google Sans"/>
              </a:rPr>
              <a:t>state-of-the art models</a:t>
            </a:r>
            <a:r>
              <a:rPr lang="en" sz="1400">
                <a:solidFill>
                  <a:srgbClr val="121215"/>
                </a:solidFill>
                <a:latin typeface="Google Sans"/>
                <a:ea typeface="Google Sans"/>
                <a:cs typeface="Google Sans"/>
                <a:sym typeface="Google Sans"/>
              </a:rPr>
              <a:t> in less  time without writing model code</a:t>
            </a:r>
            <a:endParaRPr sz="1400">
              <a:solidFill>
                <a:srgbClr val="121215"/>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400">
                <a:solidFill>
                  <a:srgbClr val="121215"/>
                </a:solidFill>
                <a:latin typeface="Google Sans"/>
                <a:ea typeface="Google Sans"/>
                <a:cs typeface="Google Sans"/>
                <a:sym typeface="Google Sans"/>
              </a:rPr>
              <a:t>Get detailed model </a:t>
            </a:r>
            <a:r>
              <a:rPr b="1" lang="en" sz="1400">
                <a:solidFill>
                  <a:schemeClr val="accent4"/>
                </a:solidFill>
                <a:latin typeface="Google Sans"/>
                <a:ea typeface="Google Sans"/>
                <a:cs typeface="Google Sans"/>
                <a:sym typeface="Google Sans"/>
              </a:rPr>
              <a:t>evaluation metrics</a:t>
            </a:r>
            <a:r>
              <a:rPr lang="en" sz="1400">
                <a:solidFill>
                  <a:srgbClr val="121215"/>
                </a:solidFill>
                <a:latin typeface="Google Sans"/>
                <a:ea typeface="Google Sans"/>
                <a:cs typeface="Google Sans"/>
                <a:sym typeface="Google Sans"/>
              </a:rPr>
              <a:t> and </a:t>
            </a:r>
            <a:r>
              <a:rPr b="1" lang="en" sz="1400">
                <a:solidFill>
                  <a:schemeClr val="accent4"/>
                </a:solidFill>
                <a:latin typeface="Google Sans"/>
                <a:ea typeface="Google Sans"/>
                <a:cs typeface="Google Sans"/>
                <a:sym typeface="Google Sans"/>
              </a:rPr>
              <a:t>feature attributions</a:t>
            </a:r>
            <a:r>
              <a:rPr lang="en" sz="1400">
                <a:solidFill>
                  <a:srgbClr val="121215"/>
                </a:solidFill>
                <a:latin typeface="Google Sans"/>
                <a:ea typeface="Google Sans"/>
                <a:cs typeface="Google Sans"/>
                <a:sym typeface="Google Sans"/>
              </a:rPr>
              <a:t>, powered by Explainable AI</a:t>
            </a:r>
            <a:endParaRPr sz="1400">
              <a:solidFill>
                <a:srgbClr val="121215"/>
              </a:solidFill>
              <a:latin typeface="Google Sans"/>
              <a:ea typeface="Google Sans"/>
              <a:cs typeface="Google Sans"/>
              <a:sym typeface="Google Sans"/>
            </a:endParaRPr>
          </a:p>
        </p:txBody>
      </p:sp>
      <p:sp>
        <p:nvSpPr>
          <p:cNvPr id="1692" name="Google Shape;1692;p25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
        <p:nvSpPr>
          <p:cNvPr id="1693" name="Google Shape;1693;p254"/>
          <p:cNvSpPr txBox="1"/>
          <p:nvPr/>
        </p:nvSpPr>
        <p:spPr>
          <a:xfrm>
            <a:off x="503800" y="613900"/>
            <a:ext cx="662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dk1"/>
                </a:solidFill>
                <a:latin typeface="Google Sans Medium"/>
                <a:ea typeface="Google Sans Medium"/>
                <a:cs typeface="Google Sans Medium"/>
                <a:sym typeface="Google Sans Medium"/>
              </a:rPr>
              <a:t>AutoML Training</a:t>
            </a:r>
            <a:endParaRPr sz="18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255"/>
          <p:cNvSpPr/>
          <p:nvPr/>
        </p:nvSpPr>
        <p:spPr>
          <a:xfrm>
            <a:off x="4343500" y="1406850"/>
            <a:ext cx="132300" cy="13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sp>
        <p:nvSpPr>
          <p:cNvPr id="1699" name="Google Shape;1699;p255"/>
          <p:cNvSpPr/>
          <p:nvPr/>
        </p:nvSpPr>
        <p:spPr>
          <a:xfrm>
            <a:off x="4570183" y="1406850"/>
            <a:ext cx="132300" cy="13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sp>
        <p:nvSpPr>
          <p:cNvPr id="1700" name="Google Shape;1700;p255"/>
          <p:cNvSpPr/>
          <p:nvPr/>
        </p:nvSpPr>
        <p:spPr>
          <a:xfrm>
            <a:off x="4796867" y="1406850"/>
            <a:ext cx="132300" cy="13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pic>
        <p:nvPicPr>
          <p:cNvPr id="1701" name="Google Shape;1701;p255"/>
          <p:cNvPicPr preferRelativeResize="0"/>
          <p:nvPr/>
        </p:nvPicPr>
        <p:blipFill rotWithShape="1">
          <a:blip r:embed="rId3">
            <a:alphaModFix/>
          </a:blip>
          <a:srcRect b="0" l="0" r="5678" t="0"/>
          <a:stretch/>
        </p:blipFill>
        <p:spPr>
          <a:xfrm>
            <a:off x="5350262" y="1046588"/>
            <a:ext cx="3200700" cy="3050400"/>
          </a:xfrm>
          <a:prstGeom prst="roundRect">
            <a:avLst>
              <a:gd fmla="val 2639" name="adj"/>
            </a:avLst>
          </a:prstGeom>
          <a:noFill/>
          <a:ln cap="flat" cmpd="sng" w="9525">
            <a:solidFill>
              <a:schemeClr val="dk2"/>
            </a:solidFill>
            <a:prstDash val="solid"/>
            <a:round/>
            <a:headEnd len="sm" w="sm" type="none"/>
            <a:tailEnd len="sm" w="sm" type="none"/>
          </a:ln>
        </p:spPr>
      </p:pic>
      <p:sp>
        <p:nvSpPr>
          <p:cNvPr id="1702" name="Google Shape;1702;p255"/>
          <p:cNvSpPr txBox="1"/>
          <p:nvPr/>
        </p:nvSpPr>
        <p:spPr>
          <a:xfrm>
            <a:off x="593154" y="1684797"/>
            <a:ext cx="3200700" cy="1929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400">
                <a:solidFill>
                  <a:srgbClr val="121215"/>
                </a:solidFill>
                <a:latin typeface="Google Sans"/>
                <a:ea typeface="Google Sans"/>
                <a:cs typeface="Google Sans"/>
                <a:sym typeface="Google Sans"/>
              </a:rPr>
              <a:t>Train models </a:t>
            </a:r>
            <a:r>
              <a:rPr lang="en" sz="1400">
                <a:solidFill>
                  <a:srgbClr val="121215"/>
                </a:solidFill>
                <a:latin typeface="Google Sans"/>
                <a:ea typeface="Google Sans"/>
                <a:cs typeface="Google Sans"/>
                <a:sym typeface="Google Sans"/>
              </a:rPr>
              <a:t>build</a:t>
            </a:r>
            <a:r>
              <a:rPr lang="en" sz="1400">
                <a:solidFill>
                  <a:srgbClr val="121215"/>
                </a:solidFill>
                <a:latin typeface="Google Sans"/>
                <a:ea typeface="Google Sans"/>
                <a:cs typeface="Google Sans"/>
                <a:sym typeface="Google Sans"/>
              </a:rPr>
              <a:t> with a </a:t>
            </a:r>
            <a:r>
              <a:rPr b="1" lang="en" sz="1400">
                <a:solidFill>
                  <a:schemeClr val="accent4"/>
                </a:solidFill>
                <a:latin typeface="Google Sans"/>
                <a:ea typeface="Google Sans"/>
                <a:cs typeface="Google Sans"/>
                <a:sym typeface="Google Sans"/>
              </a:rPr>
              <a:t>framework of your choice</a:t>
            </a:r>
            <a:r>
              <a:rPr lang="en" sz="1400">
                <a:solidFill>
                  <a:srgbClr val="121215"/>
                </a:solidFill>
                <a:latin typeface="Google Sans"/>
                <a:ea typeface="Google Sans"/>
                <a:cs typeface="Google Sans"/>
                <a:sym typeface="Google Sans"/>
              </a:rPr>
              <a:t> via custom containers</a:t>
            </a:r>
            <a:endParaRPr sz="1400">
              <a:solidFill>
                <a:srgbClr val="121215"/>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400">
                <a:solidFill>
                  <a:srgbClr val="121215"/>
                </a:solidFill>
                <a:latin typeface="Google Sans"/>
                <a:ea typeface="Google Sans"/>
                <a:cs typeface="Google Sans"/>
                <a:sym typeface="Google Sans"/>
              </a:rPr>
              <a:t>Run </a:t>
            </a:r>
            <a:r>
              <a:rPr b="1" lang="en" sz="1400">
                <a:solidFill>
                  <a:schemeClr val="accent4"/>
                </a:solidFill>
                <a:latin typeface="Google Sans"/>
                <a:ea typeface="Google Sans"/>
                <a:cs typeface="Google Sans"/>
                <a:sym typeface="Google Sans"/>
              </a:rPr>
              <a:t>distributed training</a:t>
            </a:r>
            <a:r>
              <a:rPr lang="en" sz="1400">
                <a:solidFill>
                  <a:srgbClr val="121215"/>
                </a:solidFill>
                <a:latin typeface="Google Sans"/>
                <a:ea typeface="Google Sans"/>
                <a:cs typeface="Google Sans"/>
                <a:sym typeface="Google Sans"/>
              </a:rPr>
              <a:t> jobs and accelerate training with </a:t>
            </a:r>
            <a:r>
              <a:rPr b="1" lang="en" sz="1400">
                <a:solidFill>
                  <a:schemeClr val="accent4"/>
                </a:solidFill>
                <a:latin typeface="Google Sans"/>
                <a:ea typeface="Google Sans"/>
                <a:cs typeface="Google Sans"/>
                <a:sym typeface="Google Sans"/>
              </a:rPr>
              <a:t>GPUs</a:t>
            </a:r>
            <a:endParaRPr b="1" sz="1400">
              <a:solidFill>
                <a:schemeClr val="accent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400">
                <a:solidFill>
                  <a:schemeClr val="accent4"/>
                </a:solidFill>
                <a:latin typeface="Google Sans"/>
                <a:ea typeface="Google Sans"/>
                <a:cs typeface="Google Sans"/>
                <a:sym typeface="Google Sans"/>
              </a:rPr>
              <a:t>Hyperparameter tuning</a:t>
            </a:r>
            <a:r>
              <a:rPr lang="en" sz="1400">
                <a:solidFill>
                  <a:srgbClr val="121215"/>
                </a:solidFill>
                <a:latin typeface="Google Sans"/>
                <a:ea typeface="Google Sans"/>
                <a:cs typeface="Google Sans"/>
                <a:sym typeface="Google Sans"/>
              </a:rPr>
              <a:t> with Google’s advanced Vizier optimization algorithm</a:t>
            </a:r>
            <a:endParaRPr sz="1400">
              <a:solidFill>
                <a:srgbClr val="121215"/>
              </a:solidFill>
              <a:latin typeface="Google Sans"/>
              <a:ea typeface="Google Sans"/>
              <a:cs typeface="Google Sans"/>
              <a:sym typeface="Google Sans"/>
            </a:endParaRPr>
          </a:p>
        </p:txBody>
      </p:sp>
      <p:sp>
        <p:nvSpPr>
          <p:cNvPr id="1703" name="Google Shape;1703;p25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
        <p:nvSpPr>
          <p:cNvPr id="1704" name="Google Shape;1704;p255"/>
          <p:cNvSpPr txBox="1"/>
          <p:nvPr/>
        </p:nvSpPr>
        <p:spPr>
          <a:xfrm>
            <a:off x="503800" y="613900"/>
            <a:ext cx="662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dk1"/>
                </a:solidFill>
                <a:latin typeface="Google Sans Medium"/>
                <a:ea typeface="Google Sans Medium"/>
                <a:cs typeface="Google Sans Medium"/>
                <a:sym typeface="Google Sans Medium"/>
              </a:rPr>
              <a:t>Vertex Training</a:t>
            </a:r>
            <a:endParaRPr sz="18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56"/>
          <p:cNvSpPr txBox="1"/>
          <p:nvPr/>
        </p:nvSpPr>
        <p:spPr>
          <a:xfrm>
            <a:off x="2000572" y="3582017"/>
            <a:ext cx="5142900" cy="628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400">
                <a:solidFill>
                  <a:schemeClr val="dk2"/>
                </a:solidFill>
                <a:latin typeface="Google Sans"/>
                <a:ea typeface="Google Sans"/>
                <a:cs typeface="Google Sans"/>
                <a:sym typeface="Google Sans"/>
              </a:rPr>
              <a:t>Serve models built with most commonly used ML frameworks</a:t>
            </a:r>
            <a:endParaRPr sz="1400">
              <a:solidFill>
                <a:schemeClr val="dk2"/>
              </a:solidFill>
              <a:latin typeface="Google Sans"/>
              <a:ea typeface="Google Sans"/>
              <a:cs typeface="Google Sans"/>
              <a:sym typeface="Google Sans"/>
            </a:endParaRPr>
          </a:p>
          <a:p>
            <a:pPr indent="0" lvl="0" marL="0" rtl="0" algn="ctr">
              <a:lnSpc>
                <a:spcPct val="100000"/>
              </a:lnSpc>
              <a:spcBef>
                <a:spcPts val="0"/>
              </a:spcBef>
              <a:spcAft>
                <a:spcPts val="0"/>
              </a:spcAft>
              <a:buNone/>
            </a:pPr>
            <a:r>
              <a:rPr lang="en" sz="1400">
                <a:solidFill>
                  <a:schemeClr val="dk2"/>
                </a:solidFill>
                <a:latin typeface="Google Sans"/>
                <a:ea typeface="Google Sans"/>
                <a:cs typeface="Google Sans"/>
                <a:sym typeface="Google Sans"/>
              </a:rPr>
              <a:t>Split traffic between models</a:t>
            </a:r>
            <a:endParaRPr sz="1400">
              <a:solidFill>
                <a:schemeClr val="dk2"/>
              </a:solidFill>
              <a:latin typeface="Google Sans"/>
              <a:ea typeface="Google Sans"/>
              <a:cs typeface="Google Sans"/>
              <a:sym typeface="Google Sans"/>
            </a:endParaRPr>
          </a:p>
          <a:p>
            <a:pPr indent="0" lvl="0" marL="0" rtl="0" algn="ctr">
              <a:lnSpc>
                <a:spcPct val="100000"/>
              </a:lnSpc>
              <a:spcBef>
                <a:spcPts val="0"/>
              </a:spcBef>
              <a:spcAft>
                <a:spcPts val="0"/>
              </a:spcAft>
              <a:buNone/>
            </a:pPr>
            <a:r>
              <a:rPr lang="en" sz="1400">
                <a:solidFill>
                  <a:schemeClr val="dk2"/>
                </a:solidFill>
                <a:latin typeface="Google Sans"/>
                <a:ea typeface="Google Sans"/>
                <a:cs typeface="Google Sans"/>
                <a:sym typeface="Google Sans"/>
              </a:rPr>
              <a:t>Customize endpoint machine types</a:t>
            </a:r>
            <a:endParaRPr sz="1400">
              <a:solidFill>
                <a:schemeClr val="dk2"/>
              </a:solidFill>
              <a:latin typeface="Google Sans"/>
              <a:ea typeface="Google Sans"/>
              <a:cs typeface="Google Sans"/>
              <a:sym typeface="Google Sans"/>
            </a:endParaRPr>
          </a:p>
        </p:txBody>
      </p:sp>
      <p:sp>
        <p:nvSpPr>
          <p:cNvPr id="1710" name="Google Shape;1710;p256"/>
          <p:cNvSpPr txBox="1"/>
          <p:nvPr/>
        </p:nvSpPr>
        <p:spPr>
          <a:xfrm>
            <a:off x="3115640" y="1414685"/>
            <a:ext cx="2912700" cy="308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1400">
                <a:solidFill>
                  <a:schemeClr val="dk2"/>
                </a:solidFill>
                <a:latin typeface="Google Sans"/>
                <a:ea typeface="Google Sans"/>
                <a:cs typeface="Google Sans"/>
                <a:sym typeface="Google Sans"/>
              </a:rPr>
              <a:t>Unified Endpoints experience</a:t>
            </a:r>
            <a:endParaRPr b="1" sz="1400">
              <a:solidFill>
                <a:schemeClr val="dk2"/>
              </a:solidFill>
              <a:latin typeface="Google Sans"/>
              <a:ea typeface="Google Sans"/>
              <a:cs typeface="Google Sans"/>
              <a:sym typeface="Google Sans"/>
            </a:endParaRPr>
          </a:p>
        </p:txBody>
      </p:sp>
      <p:pic>
        <p:nvPicPr>
          <p:cNvPr id="1711" name="Google Shape;1711;p256"/>
          <p:cNvPicPr preferRelativeResize="0"/>
          <p:nvPr/>
        </p:nvPicPr>
        <p:blipFill>
          <a:blip r:embed="rId3">
            <a:alphaModFix/>
          </a:blip>
          <a:stretch>
            <a:fillRect/>
          </a:stretch>
        </p:blipFill>
        <p:spPr>
          <a:xfrm>
            <a:off x="2791390" y="1723274"/>
            <a:ext cx="3561300" cy="1591500"/>
          </a:xfrm>
          <a:prstGeom prst="roundRect">
            <a:avLst>
              <a:gd fmla="val 7667" name="adj"/>
            </a:avLst>
          </a:prstGeom>
          <a:noFill/>
          <a:ln cap="flat" cmpd="sng" w="9525">
            <a:solidFill>
              <a:schemeClr val="dk2"/>
            </a:solidFill>
            <a:prstDash val="solid"/>
            <a:round/>
            <a:headEnd len="sm" w="sm" type="none"/>
            <a:tailEnd len="sm" w="sm" type="none"/>
          </a:ln>
        </p:spPr>
      </p:pic>
      <p:sp>
        <p:nvSpPr>
          <p:cNvPr id="1712" name="Google Shape;1712;p25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
        <p:nvSpPr>
          <p:cNvPr id="1713" name="Google Shape;1713;p256"/>
          <p:cNvSpPr/>
          <p:nvPr/>
        </p:nvSpPr>
        <p:spPr>
          <a:xfrm>
            <a:off x="593142" y="2010488"/>
            <a:ext cx="1370700" cy="1017000"/>
          </a:xfrm>
          <a:prstGeom prst="roundRect">
            <a:avLst>
              <a:gd fmla="val 8691" name="adj"/>
            </a:avLst>
          </a:prstGeom>
          <a:noFill/>
          <a:ln cap="flat" cmpd="sng" w="28575">
            <a:solidFill>
              <a:srgbClr val="1212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121215"/>
                </a:solidFill>
                <a:latin typeface="Google Sans"/>
                <a:ea typeface="Google Sans"/>
                <a:cs typeface="Google Sans"/>
                <a:sym typeface="Google Sans"/>
              </a:rPr>
              <a:t>Models trained with  </a:t>
            </a:r>
            <a:r>
              <a:rPr b="1" lang="en" sz="1400">
                <a:solidFill>
                  <a:schemeClr val="accent4"/>
                </a:solidFill>
                <a:latin typeface="Google Sans"/>
                <a:ea typeface="Google Sans"/>
                <a:cs typeface="Google Sans"/>
                <a:sym typeface="Google Sans"/>
              </a:rPr>
              <a:t>AutoML</a:t>
            </a:r>
            <a:endParaRPr b="1" sz="1400">
              <a:solidFill>
                <a:schemeClr val="accent4"/>
              </a:solidFill>
              <a:latin typeface="Google Sans"/>
              <a:ea typeface="Google Sans"/>
              <a:cs typeface="Google Sans"/>
              <a:sym typeface="Google Sans"/>
            </a:endParaRPr>
          </a:p>
        </p:txBody>
      </p:sp>
      <p:sp>
        <p:nvSpPr>
          <p:cNvPr id="1714" name="Google Shape;1714;p256"/>
          <p:cNvSpPr/>
          <p:nvPr/>
        </p:nvSpPr>
        <p:spPr>
          <a:xfrm>
            <a:off x="7180111" y="2010488"/>
            <a:ext cx="1370700" cy="1017000"/>
          </a:xfrm>
          <a:prstGeom prst="roundRect">
            <a:avLst>
              <a:gd fmla="val 8691" name="adj"/>
            </a:avLst>
          </a:prstGeom>
          <a:noFill/>
          <a:ln cap="flat" cmpd="sng" w="28575">
            <a:solidFill>
              <a:srgbClr val="1212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121215"/>
                </a:solidFill>
                <a:latin typeface="Google Sans"/>
                <a:ea typeface="Google Sans"/>
                <a:cs typeface="Google Sans"/>
                <a:sym typeface="Google Sans"/>
              </a:rPr>
              <a:t>Models  trained with </a:t>
            </a:r>
            <a:r>
              <a:rPr b="1" lang="en" sz="1400">
                <a:solidFill>
                  <a:schemeClr val="accent4"/>
                </a:solidFill>
                <a:latin typeface="Google Sans"/>
                <a:ea typeface="Google Sans"/>
                <a:cs typeface="Google Sans"/>
                <a:sym typeface="Google Sans"/>
              </a:rPr>
              <a:t>custom code</a:t>
            </a:r>
            <a:endParaRPr b="1" sz="1400">
              <a:solidFill>
                <a:schemeClr val="accent4"/>
              </a:solidFill>
              <a:latin typeface="Google Sans"/>
              <a:ea typeface="Google Sans"/>
              <a:cs typeface="Google Sans"/>
              <a:sym typeface="Google Sans"/>
            </a:endParaRPr>
          </a:p>
        </p:txBody>
      </p:sp>
      <p:cxnSp>
        <p:nvCxnSpPr>
          <p:cNvPr id="1715" name="Google Shape;1715;p256"/>
          <p:cNvCxnSpPr/>
          <p:nvPr/>
        </p:nvCxnSpPr>
        <p:spPr>
          <a:xfrm>
            <a:off x="1963890" y="2518988"/>
            <a:ext cx="657600" cy="0"/>
          </a:xfrm>
          <a:prstGeom prst="straightConnector1">
            <a:avLst/>
          </a:prstGeom>
          <a:noFill/>
          <a:ln cap="flat" cmpd="sng" w="28575">
            <a:solidFill>
              <a:srgbClr val="121215"/>
            </a:solidFill>
            <a:prstDash val="solid"/>
            <a:round/>
            <a:headEnd len="med" w="med" type="none"/>
            <a:tailEnd len="med" w="med" type="triangle"/>
          </a:ln>
        </p:spPr>
      </p:cxnSp>
      <p:cxnSp>
        <p:nvCxnSpPr>
          <p:cNvPr id="1716" name="Google Shape;1716;p256"/>
          <p:cNvCxnSpPr/>
          <p:nvPr/>
        </p:nvCxnSpPr>
        <p:spPr>
          <a:xfrm rot="10800000">
            <a:off x="6522508" y="2518988"/>
            <a:ext cx="657600" cy="0"/>
          </a:xfrm>
          <a:prstGeom prst="straightConnector1">
            <a:avLst/>
          </a:prstGeom>
          <a:noFill/>
          <a:ln cap="flat" cmpd="sng" w="28575">
            <a:solidFill>
              <a:srgbClr val="121215"/>
            </a:solidFill>
            <a:prstDash val="solid"/>
            <a:round/>
            <a:headEnd len="med" w="med" type="none"/>
            <a:tailEnd len="med" w="med" type="triangle"/>
          </a:ln>
        </p:spPr>
      </p:cxnSp>
      <p:sp>
        <p:nvSpPr>
          <p:cNvPr id="1717" name="Google Shape;1717;p256"/>
          <p:cNvSpPr/>
          <p:nvPr/>
        </p:nvSpPr>
        <p:spPr>
          <a:xfrm>
            <a:off x="593166" y="2010488"/>
            <a:ext cx="1370700" cy="1017000"/>
          </a:xfrm>
          <a:prstGeom prst="roundRect">
            <a:avLst>
              <a:gd fmla="val 8691" name="adj"/>
            </a:avLst>
          </a:prstGeom>
          <a:noFill/>
          <a:ln cap="flat" cmpd="sng" w="114300">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rgbClr val="121215"/>
              </a:solidFill>
              <a:latin typeface="Google Sans"/>
              <a:ea typeface="Google Sans"/>
              <a:cs typeface="Google Sans"/>
              <a:sym typeface="Google Sans"/>
            </a:endParaRPr>
          </a:p>
        </p:txBody>
      </p:sp>
      <p:sp>
        <p:nvSpPr>
          <p:cNvPr id="1718" name="Google Shape;1718;p256"/>
          <p:cNvSpPr/>
          <p:nvPr/>
        </p:nvSpPr>
        <p:spPr>
          <a:xfrm>
            <a:off x="7180061" y="2010488"/>
            <a:ext cx="1370700" cy="1017000"/>
          </a:xfrm>
          <a:prstGeom prst="roundRect">
            <a:avLst>
              <a:gd fmla="val 8691" name="adj"/>
            </a:avLst>
          </a:prstGeom>
          <a:noFill/>
          <a:ln cap="flat" cmpd="sng" w="114300">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rgbClr val="121215"/>
              </a:solidFill>
              <a:latin typeface="Google Sans"/>
              <a:ea typeface="Google Sans"/>
              <a:cs typeface="Google Sans"/>
              <a:sym typeface="Google Sans"/>
            </a:endParaRPr>
          </a:p>
        </p:txBody>
      </p:sp>
      <p:sp>
        <p:nvSpPr>
          <p:cNvPr id="1719" name="Google Shape;1719;p256"/>
          <p:cNvSpPr txBox="1"/>
          <p:nvPr/>
        </p:nvSpPr>
        <p:spPr>
          <a:xfrm>
            <a:off x="503800" y="613900"/>
            <a:ext cx="662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dk1"/>
                </a:solidFill>
                <a:latin typeface="Google Sans Medium"/>
                <a:ea typeface="Google Sans Medium"/>
                <a:cs typeface="Google Sans Medium"/>
                <a:sym typeface="Google Sans Medium"/>
              </a:rPr>
              <a:t>Scalable Endpoints with Vertex Prediction</a:t>
            </a:r>
            <a:endParaRPr sz="18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57"/>
          <p:cNvSpPr txBox="1"/>
          <p:nvPr>
            <p:ph type="title"/>
          </p:nvPr>
        </p:nvSpPr>
        <p:spPr>
          <a:xfrm>
            <a:off x="457175" y="460250"/>
            <a:ext cx="5986200" cy="320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solidFill>
                  <a:schemeClr val="dk1"/>
                </a:solidFill>
              </a:rPr>
              <a:t>Scalable training and serving on Vertex AI</a:t>
            </a:r>
            <a:endParaRPr>
              <a:solidFill>
                <a:schemeClr val="dk1"/>
              </a:solidFill>
            </a:endParaRPr>
          </a:p>
        </p:txBody>
      </p:sp>
      <p:graphicFrame>
        <p:nvGraphicFramePr>
          <p:cNvPr id="1725" name="Google Shape;1725;p257"/>
          <p:cNvGraphicFramePr/>
          <p:nvPr/>
        </p:nvGraphicFramePr>
        <p:xfrm>
          <a:off x="449901" y="1062701"/>
          <a:ext cx="3000000" cy="3000000"/>
        </p:xfrm>
        <a:graphic>
          <a:graphicData uri="http://schemas.openxmlformats.org/drawingml/2006/table">
            <a:tbl>
              <a:tblPr>
                <a:noFill/>
                <a:tableStyleId>{CF62004C-20BF-4F8D-8B43-3B19EFF6268E}</a:tableStyleId>
              </a:tblPr>
              <a:tblGrid>
                <a:gridCol w="1179425"/>
                <a:gridCol w="994425"/>
                <a:gridCol w="994425"/>
                <a:gridCol w="994425"/>
                <a:gridCol w="3084350"/>
                <a:gridCol w="990050"/>
              </a:tblGrid>
              <a:tr h="491400">
                <a:tc>
                  <a:txBody>
                    <a:bodyPr/>
                    <a:lstStyle/>
                    <a:p>
                      <a:pPr indent="0" lvl="0" marL="0" marR="0" rtl="0" algn="ctr">
                        <a:lnSpc>
                          <a:spcPct val="100000"/>
                        </a:lnSpc>
                        <a:spcBef>
                          <a:spcPts val="0"/>
                        </a:spcBef>
                        <a:spcAft>
                          <a:spcPts val="0"/>
                        </a:spcAft>
                        <a:buClr>
                          <a:srgbClr val="F8F9FA"/>
                        </a:buClr>
                        <a:buSzPts val="1100"/>
                        <a:buFont typeface="Arial"/>
                        <a:buNone/>
                      </a:pPr>
                      <a:r>
                        <a:rPr lang="en" sz="1100" u="none" cap="none" strike="noStrike">
                          <a:solidFill>
                            <a:srgbClr val="F8F9FA"/>
                          </a:solidFill>
                          <a:latin typeface="Google Sans Medium"/>
                          <a:ea typeface="Google Sans Medium"/>
                          <a:cs typeface="Google Sans Medium"/>
                          <a:sym typeface="Google Sans Medium"/>
                        </a:rPr>
                        <a:t>Train with</a:t>
                      </a:r>
                      <a:endParaRPr sz="1100">
                        <a:latin typeface="Google Sans Medium"/>
                        <a:ea typeface="Google Sans Medium"/>
                        <a:cs typeface="Google Sans Medium"/>
                        <a:sym typeface="Google Sans Medium"/>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FFFFFF"/>
                        </a:buClr>
                        <a:buSzPts val="1100"/>
                        <a:buFont typeface="Arial"/>
                        <a:buNone/>
                      </a:pPr>
                      <a:r>
                        <a:rPr lang="en" sz="1100" u="none" cap="none" strike="noStrike">
                          <a:solidFill>
                            <a:srgbClr val="FFFFFF"/>
                          </a:solidFill>
                          <a:latin typeface="Google Sans Medium"/>
                          <a:ea typeface="Google Sans Medium"/>
                          <a:cs typeface="Google Sans Medium"/>
                          <a:sym typeface="Google Sans Medium"/>
                        </a:rPr>
                        <a:t>Data Analyst</a:t>
                      </a:r>
                      <a:endParaRPr sz="1100">
                        <a:latin typeface="Google Sans Medium"/>
                        <a:ea typeface="Google Sans Medium"/>
                        <a:cs typeface="Google Sans Medium"/>
                        <a:sym typeface="Google Sans Medium"/>
                      </a:endParaRPr>
                    </a:p>
                  </a:txBody>
                  <a:tcPr marT="121875" marB="121875" marR="121875" marL="121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FFFFFF"/>
                        </a:buClr>
                        <a:buSzPts val="1100"/>
                        <a:buFont typeface="Arial"/>
                        <a:buNone/>
                      </a:pPr>
                      <a:r>
                        <a:rPr lang="en" sz="1100" u="none" cap="none" strike="noStrike">
                          <a:solidFill>
                            <a:srgbClr val="FFFFFF"/>
                          </a:solidFill>
                          <a:latin typeface="Google Sans Medium"/>
                          <a:ea typeface="Google Sans Medium"/>
                          <a:cs typeface="Google Sans Medium"/>
                          <a:sym typeface="Google Sans Medium"/>
                        </a:rPr>
                        <a:t>ML Developer</a:t>
                      </a:r>
                      <a:endParaRPr sz="1100">
                        <a:latin typeface="Google Sans Medium"/>
                        <a:ea typeface="Google Sans Medium"/>
                        <a:cs typeface="Google Sans Medium"/>
                        <a:sym typeface="Google Sans Medium"/>
                      </a:endParaRPr>
                    </a:p>
                  </a:txBody>
                  <a:tcPr marT="121875" marB="121875" marR="121875" marL="121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FFFFFF"/>
                        </a:buClr>
                        <a:buSzPts val="1100"/>
                        <a:buFont typeface="Arial"/>
                        <a:buNone/>
                      </a:pPr>
                      <a:r>
                        <a:rPr lang="en" sz="1100" u="none" cap="none" strike="noStrike">
                          <a:solidFill>
                            <a:srgbClr val="FFFFFF"/>
                          </a:solidFill>
                          <a:latin typeface="Google Sans Medium"/>
                          <a:ea typeface="Google Sans Medium"/>
                          <a:cs typeface="Google Sans Medium"/>
                          <a:sym typeface="Google Sans Medium"/>
                        </a:rPr>
                        <a:t>Data Scientist</a:t>
                      </a:r>
                      <a:endParaRPr sz="1100">
                        <a:latin typeface="Google Sans Medium"/>
                        <a:ea typeface="Google Sans Medium"/>
                        <a:cs typeface="Google Sans Medium"/>
                        <a:sym typeface="Google Sans Medium"/>
                      </a:endParaRPr>
                    </a:p>
                  </a:txBody>
                  <a:tcPr marT="121875" marB="121875" marR="121875" marL="121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FFFFFF"/>
                        </a:buClr>
                        <a:buSzPts val="1100"/>
                        <a:buFont typeface="Arial"/>
                        <a:buNone/>
                      </a:pPr>
                      <a:r>
                        <a:rPr lang="en" sz="1100" u="none" cap="none" strike="noStrike">
                          <a:solidFill>
                            <a:srgbClr val="FFFFFF"/>
                          </a:solidFill>
                          <a:latin typeface="Google Sans Medium"/>
                          <a:ea typeface="Google Sans Medium"/>
                          <a:cs typeface="Google Sans Medium"/>
                          <a:sym typeface="Google Sans Medium"/>
                        </a:rPr>
                        <a:t>Use when </a:t>
                      </a:r>
                      <a:endParaRPr sz="1100">
                        <a:latin typeface="Google Sans Medium"/>
                        <a:ea typeface="Google Sans Medium"/>
                        <a:cs typeface="Google Sans Medium"/>
                        <a:sym typeface="Google Sans Medium"/>
                      </a:endParaRPr>
                    </a:p>
                  </a:txBody>
                  <a:tcPr marT="121875" marB="121875" marR="121875" marL="121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FFFFFF"/>
                        </a:buClr>
                        <a:buSzPts val="1100"/>
                        <a:buFont typeface="Arial"/>
                        <a:buNone/>
                      </a:pPr>
                      <a:r>
                        <a:rPr lang="en" sz="1100" u="none" cap="none" strike="noStrike">
                          <a:solidFill>
                            <a:srgbClr val="FFFFFF"/>
                          </a:solidFill>
                          <a:latin typeface="Google Sans Medium"/>
                          <a:ea typeface="Google Sans Medium"/>
                          <a:cs typeface="Google Sans Medium"/>
                          <a:sym typeface="Google Sans Medium"/>
                        </a:rPr>
                        <a:t>Serve with</a:t>
                      </a:r>
                      <a:endParaRPr sz="1100">
                        <a:latin typeface="Google Sans Medium"/>
                        <a:ea typeface="Google Sans Medium"/>
                        <a:cs typeface="Google Sans Medium"/>
                        <a:sym typeface="Google Sans Medium"/>
                      </a:endParaRPr>
                    </a:p>
                  </a:txBody>
                  <a:tcPr marT="121875" marB="121875" marR="121875" marL="121875" anchor="ctr">
                    <a:lnL cap="flat" cmpd="sng" w="19050">
                      <a:solidFill>
                        <a:srgbClr val="FFFFFF"/>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r>
              <a:tr h="463400">
                <a:tc rowSpan="2">
                  <a:txBody>
                    <a:bodyPr/>
                    <a:lstStyle/>
                    <a:p>
                      <a:pPr indent="0" lvl="0" marL="0" marR="0" rtl="0" algn="l">
                        <a:lnSpc>
                          <a:spcPct val="100000"/>
                        </a:lnSpc>
                        <a:spcBef>
                          <a:spcPts val="0"/>
                        </a:spcBef>
                        <a:spcAft>
                          <a:spcPts val="0"/>
                        </a:spcAft>
                        <a:buClr>
                          <a:srgbClr val="414141"/>
                        </a:buClr>
                        <a:buSzPts val="1100"/>
                        <a:buFont typeface="Roboto"/>
                        <a:buNone/>
                      </a:pPr>
                      <a:r>
                        <a:rPr lang="en" sz="1100">
                          <a:solidFill>
                            <a:srgbClr val="202124"/>
                          </a:solidFill>
                          <a:latin typeface="Google Sans Medium"/>
                          <a:ea typeface="Google Sans Medium"/>
                          <a:cs typeface="Google Sans Medium"/>
                          <a:sym typeface="Google Sans Medium"/>
                        </a:rPr>
                        <a:t>Vertex</a:t>
                      </a:r>
                      <a:endParaRPr sz="1100">
                        <a:solidFill>
                          <a:srgbClr val="202124"/>
                        </a:solidFill>
                        <a:latin typeface="Google Sans Medium"/>
                        <a:ea typeface="Google Sans Medium"/>
                        <a:cs typeface="Google Sans Medium"/>
                        <a:sym typeface="Google Sans Medium"/>
                      </a:endParaRPr>
                    </a:p>
                    <a:p>
                      <a:pPr indent="0" lvl="0" marL="0" marR="0" rtl="0" algn="l">
                        <a:lnSpc>
                          <a:spcPct val="100000"/>
                        </a:lnSpc>
                        <a:spcBef>
                          <a:spcPts val="0"/>
                        </a:spcBef>
                        <a:spcAft>
                          <a:spcPts val="0"/>
                        </a:spcAft>
                        <a:buClr>
                          <a:srgbClr val="414141"/>
                        </a:buClr>
                        <a:buSzPts val="1100"/>
                        <a:buFont typeface="Roboto"/>
                        <a:buNone/>
                      </a:pPr>
                      <a:r>
                        <a:rPr lang="en" sz="1100" u="none" cap="none" strike="noStrike">
                          <a:solidFill>
                            <a:srgbClr val="202124"/>
                          </a:solidFill>
                          <a:latin typeface="Google Sans Medium"/>
                          <a:ea typeface="Google Sans Medium"/>
                          <a:cs typeface="Google Sans Medium"/>
                          <a:sym typeface="Google Sans Medium"/>
                        </a:rPr>
                        <a:t>Training</a:t>
                      </a:r>
                      <a:endParaRPr sz="1100">
                        <a:solidFill>
                          <a:srgbClr val="202124"/>
                        </a:solidFill>
                        <a:latin typeface="Google Sans Medium"/>
                        <a:ea typeface="Google Sans Medium"/>
                        <a:cs typeface="Google Sans Medium"/>
                        <a:sym typeface="Google Sans Medium"/>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rowSpan="2">
                  <a:txBody>
                    <a:bodyPr/>
                    <a:lstStyle/>
                    <a:p>
                      <a:pPr indent="-101600" lvl="0" marL="152400" marR="0" rtl="0" algn="l">
                        <a:lnSpc>
                          <a:spcPct val="115000"/>
                        </a:lnSpc>
                        <a:spcBef>
                          <a:spcPts val="300"/>
                        </a:spcBef>
                        <a:spcAft>
                          <a:spcPts val="0"/>
                        </a:spcAft>
                        <a:buClr>
                          <a:srgbClr val="202124"/>
                        </a:buClr>
                        <a:buSzPts val="1000"/>
                        <a:buFont typeface="Google Sans"/>
                        <a:buChar char="•"/>
                      </a:pPr>
                      <a:r>
                        <a:rPr lang="en" sz="1000" u="none" cap="none" strike="noStrike">
                          <a:solidFill>
                            <a:srgbClr val="202124"/>
                          </a:solidFill>
                          <a:latin typeface="Google Sans"/>
                          <a:ea typeface="Google Sans"/>
                          <a:cs typeface="Google Sans"/>
                          <a:sym typeface="Google Sans"/>
                        </a:rPr>
                        <a:t>Your problem doesn’t match the criteria </a:t>
                      </a:r>
                      <a:br>
                        <a:rPr lang="en" sz="1000" u="none" cap="none" strike="noStrike">
                          <a:solidFill>
                            <a:srgbClr val="202124"/>
                          </a:solidFill>
                          <a:latin typeface="Google Sans"/>
                          <a:ea typeface="Google Sans"/>
                          <a:cs typeface="Google Sans"/>
                          <a:sym typeface="Google Sans"/>
                        </a:rPr>
                      </a:br>
                      <a:r>
                        <a:rPr lang="en" sz="1000" u="none" cap="none" strike="noStrike">
                          <a:solidFill>
                            <a:srgbClr val="202124"/>
                          </a:solidFill>
                          <a:latin typeface="Google Sans"/>
                          <a:ea typeface="Google Sans"/>
                          <a:cs typeface="Google Sans"/>
                          <a:sym typeface="Google Sans"/>
                        </a:rPr>
                        <a:t>listed below for BigQuery ML or AutoML.</a:t>
                      </a:r>
                      <a:endParaRPr sz="1000">
                        <a:solidFill>
                          <a:srgbClr val="202124"/>
                        </a:solidFill>
                        <a:latin typeface="Google Sans"/>
                        <a:ea typeface="Google Sans"/>
                        <a:cs typeface="Google Sans"/>
                        <a:sym typeface="Google Sans"/>
                      </a:endParaRPr>
                    </a:p>
                    <a:p>
                      <a:pPr indent="-101600" lvl="0" marL="152400" marR="0" rtl="0" algn="l">
                        <a:lnSpc>
                          <a:spcPct val="115000"/>
                        </a:lnSpc>
                        <a:spcBef>
                          <a:spcPts val="300"/>
                        </a:spcBef>
                        <a:spcAft>
                          <a:spcPts val="0"/>
                        </a:spcAft>
                        <a:buClr>
                          <a:srgbClr val="202124"/>
                        </a:buClr>
                        <a:buSzPts val="1000"/>
                        <a:buFont typeface="Google Sans"/>
                        <a:buChar char="•"/>
                      </a:pPr>
                      <a:r>
                        <a:rPr lang="en" sz="1000" u="none" cap="none" strike="noStrike">
                          <a:solidFill>
                            <a:srgbClr val="202124"/>
                          </a:solidFill>
                          <a:latin typeface="Google Sans"/>
                          <a:ea typeface="Google Sans"/>
                          <a:cs typeface="Google Sans"/>
                          <a:sym typeface="Google Sans"/>
                        </a:rPr>
                        <a:t>You’re already running training on-premises or another cloud, and you need consistency across the platforms.</a:t>
                      </a:r>
                      <a:endParaRPr sz="1000">
                        <a:solidFill>
                          <a:srgbClr val="202124"/>
                        </a:solidFill>
                        <a:latin typeface="Google Sans"/>
                        <a:ea typeface="Google Sans"/>
                        <a:cs typeface="Google Sans"/>
                        <a:sym typeface="Google Sans"/>
                      </a:endParaRPr>
                    </a:p>
                  </a:txBody>
                  <a:tcPr marT="0" marB="0" marR="0" marL="0"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rowSpan="6">
                  <a:txBody>
                    <a:bodyPr/>
                    <a:lstStyle/>
                    <a:p>
                      <a:pPr indent="0" lvl="0" marL="0" marR="0" rtl="0" algn="ctr">
                        <a:lnSpc>
                          <a:spcPct val="115000"/>
                        </a:lnSpc>
                        <a:spcBef>
                          <a:spcPts val="0"/>
                        </a:spcBef>
                        <a:spcAft>
                          <a:spcPts val="0"/>
                        </a:spcAft>
                        <a:buClr>
                          <a:srgbClr val="414141"/>
                        </a:buClr>
                        <a:buSzPts val="1100"/>
                        <a:buFont typeface="Roboto"/>
                        <a:buNone/>
                      </a:pPr>
                      <a:r>
                        <a:rPr b="1" lang="en" sz="1000">
                          <a:solidFill>
                            <a:srgbClr val="202124"/>
                          </a:solidFill>
                          <a:latin typeface="Google Sans"/>
                          <a:ea typeface="Google Sans"/>
                          <a:cs typeface="Google Sans"/>
                          <a:sym typeface="Google Sans"/>
                        </a:rPr>
                        <a:t>Vertex</a:t>
                      </a:r>
                      <a:r>
                        <a:rPr b="1" lang="en" sz="1000" u="none" cap="none" strike="noStrike">
                          <a:solidFill>
                            <a:srgbClr val="202124"/>
                          </a:solidFill>
                          <a:latin typeface="Google Sans"/>
                          <a:ea typeface="Google Sans"/>
                          <a:cs typeface="Google Sans"/>
                          <a:sym typeface="Google Sans"/>
                        </a:rPr>
                        <a:t> Prediction</a:t>
                      </a:r>
                      <a:endParaRPr b="1" sz="1000">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r>
              <a:tr h="457275">
                <a:tc vMerge="1"/>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vMerge="1"/>
                <a:tc vMerge="1"/>
              </a:tr>
              <a:tr h="457275">
                <a:tc rowSpan="2">
                  <a:txBody>
                    <a:bodyPr/>
                    <a:lstStyle/>
                    <a:p>
                      <a:pPr indent="0" lvl="0" marL="0" marR="0" rtl="0" algn="l">
                        <a:lnSpc>
                          <a:spcPct val="100000"/>
                        </a:lnSpc>
                        <a:spcBef>
                          <a:spcPts val="0"/>
                        </a:spcBef>
                        <a:spcAft>
                          <a:spcPts val="0"/>
                        </a:spcAft>
                        <a:buClr>
                          <a:srgbClr val="414141"/>
                        </a:buClr>
                        <a:buSzPts val="1100"/>
                        <a:buFont typeface="Roboto"/>
                        <a:buNone/>
                      </a:pPr>
                      <a:r>
                        <a:rPr lang="en" sz="1100" u="none" cap="none" strike="noStrike">
                          <a:solidFill>
                            <a:srgbClr val="202124"/>
                          </a:solidFill>
                          <a:latin typeface="Google Sans Medium"/>
                          <a:ea typeface="Google Sans Medium"/>
                          <a:cs typeface="Google Sans Medium"/>
                          <a:sym typeface="Google Sans Medium"/>
                        </a:rPr>
                        <a:t>AutoML</a:t>
                      </a:r>
                      <a:endParaRPr sz="1100">
                        <a:solidFill>
                          <a:srgbClr val="202124"/>
                        </a:solidFill>
                        <a:latin typeface="Google Sans Medium"/>
                        <a:ea typeface="Google Sans Medium"/>
                        <a:cs typeface="Google Sans Medium"/>
                        <a:sym typeface="Google Sans Medium"/>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rowSpan="2">
                  <a:txBody>
                    <a:bodyPr/>
                    <a:lstStyle/>
                    <a:p>
                      <a:pPr indent="-101600" lvl="0" marL="152400" marR="0" rtl="0" algn="l">
                        <a:lnSpc>
                          <a:spcPct val="115000"/>
                        </a:lnSpc>
                        <a:spcBef>
                          <a:spcPts val="300"/>
                        </a:spcBef>
                        <a:spcAft>
                          <a:spcPts val="0"/>
                        </a:spcAft>
                        <a:buClr>
                          <a:srgbClr val="202124"/>
                        </a:buClr>
                        <a:buSzPts val="1000"/>
                        <a:buFont typeface="Google Sans"/>
                        <a:buChar char="•"/>
                      </a:pPr>
                      <a:r>
                        <a:rPr lang="en" sz="1000">
                          <a:solidFill>
                            <a:srgbClr val="202124"/>
                          </a:solidFill>
                          <a:latin typeface="Google Sans"/>
                          <a:ea typeface="Google Sans"/>
                          <a:cs typeface="Google Sans"/>
                          <a:sym typeface="Google Sans"/>
                        </a:rPr>
                        <a:t>Your problem fits into one of the types AutoML supports. Offers a point-and-click workflow.</a:t>
                      </a:r>
                      <a:endParaRPr sz="1000">
                        <a:solidFill>
                          <a:srgbClr val="202124"/>
                        </a:solidFill>
                        <a:latin typeface="Google Sans"/>
                        <a:ea typeface="Google Sans"/>
                        <a:cs typeface="Google Sans"/>
                        <a:sym typeface="Google Sans"/>
                      </a:endParaRPr>
                    </a:p>
                    <a:p>
                      <a:pPr indent="-101600" lvl="0" marL="152400" marR="0" rtl="0" algn="l">
                        <a:lnSpc>
                          <a:spcPct val="115000"/>
                        </a:lnSpc>
                        <a:spcBef>
                          <a:spcPts val="300"/>
                        </a:spcBef>
                        <a:spcAft>
                          <a:spcPts val="0"/>
                        </a:spcAft>
                        <a:buClr>
                          <a:srgbClr val="202124"/>
                        </a:buClr>
                        <a:buSzPts val="1000"/>
                        <a:buFont typeface="Google Sans"/>
                        <a:buChar char="•"/>
                      </a:pPr>
                      <a:r>
                        <a:rPr lang="en" sz="1000" u="none" cap="none" strike="noStrike">
                          <a:solidFill>
                            <a:srgbClr val="202124"/>
                          </a:solidFill>
                          <a:latin typeface="Google Sans"/>
                          <a:ea typeface="Google Sans"/>
                          <a:cs typeface="Google Sans"/>
                          <a:sym typeface="Google Sans"/>
                        </a:rPr>
                        <a:t>Natural Language or Video models are served from Google Cloud. While Vision and Tables support </a:t>
                      </a:r>
                      <a:br>
                        <a:rPr lang="en" sz="1000" u="none" cap="none" strike="noStrike">
                          <a:solidFill>
                            <a:srgbClr val="202124"/>
                          </a:solidFill>
                          <a:latin typeface="Google Sans"/>
                          <a:ea typeface="Google Sans"/>
                          <a:cs typeface="Google Sans"/>
                          <a:sym typeface="Google Sans"/>
                        </a:rPr>
                      </a:br>
                      <a:r>
                        <a:rPr lang="en" sz="1000" u="none" cap="none" strike="noStrike">
                          <a:solidFill>
                            <a:srgbClr val="202124"/>
                          </a:solidFill>
                          <a:latin typeface="Google Sans"/>
                          <a:ea typeface="Google Sans"/>
                          <a:cs typeface="Google Sans"/>
                          <a:sym typeface="Google Sans"/>
                        </a:rPr>
                        <a:t>edge / downloadable models.</a:t>
                      </a:r>
                      <a:endParaRPr sz="1000">
                        <a:solidFill>
                          <a:srgbClr val="202124"/>
                        </a:solidFill>
                        <a:latin typeface="Google Sans"/>
                        <a:ea typeface="Google Sans"/>
                        <a:cs typeface="Google Sans"/>
                        <a:sym typeface="Google Sans"/>
                      </a:endParaRPr>
                    </a:p>
                  </a:txBody>
                  <a:tcPr marT="0" marB="0" marR="0" marL="0"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vMerge="1"/>
              </a:tr>
              <a:tr h="612375">
                <a:tc vMerge="1"/>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vMerge="1"/>
                <a:tc vMerge="1"/>
              </a:tr>
              <a:tr h="457275">
                <a:tc rowSpan="2">
                  <a:txBody>
                    <a:bodyPr/>
                    <a:lstStyle/>
                    <a:p>
                      <a:pPr indent="0" lvl="0" marL="0" marR="0" rtl="0" algn="l">
                        <a:lnSpc>
                          <a:spcPct val="100000"/>
                        </a:lnSpc>
                        <a:spcBef>
                          <a:spcPts val="0"/>
                        </a:spcBef>
                        <a:spcAft>
                          <a:spcPts val="0"/>
                        </a:spcAft>
                        <a:buClr>
                          <a:srgbClr val="414141"/>
                        </a:buClr>
                        <a:buSzPts val="1100"/>
                        <a:buFont typeface="Roboto"/>
                        <a:buNone/>
                      </a:pPr>
                      <a:r>
                        <a:rPr lang="en" sz="1100" u="none" cap="none" strike="noStrike">
                          <a:solidFill>
                            <a:srgbClr val="202124"/>
                          </a:solidFill>
                          <a:latin typeface="Google Sans Medium"/>
                          <a:ea typeface="Google Sans Medium"/>
                          <a:cs typeface="Google Sans Medium"/>
                          <a:sym typeface="Google Sans Medium"/>
                        </a:rPr>
                        <a:t>BigQuery ML</a:t>
                      </a:r>
                      <a:endParaRPr sz="1100">
                        <a:solidFill>
                          <a:srgbClr val="202124"/>
                        </a:solidFill>
                        <a:latin typeface="Google Sans Medium"/>
                        <a:ea typeface="Google Sans Medium"/>
                        <a:cs typeface="Google Sans Medium"/>
                        <a:sym typeface="Google Sans Medium"/>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rowSpan="2">
                  <a:txBody>
                    <a:bodyPr/>
                    <a:lstStyle/>
                    <a:p>
                      <a:pPr indent="-101600" lvl="0" marL="152400" marR="0" rtl="0" algn="l">
                        <a:lnSpc>
                          <a:spcPct val="115000"/>
                        </a:lnSpc>
                        <a:spcBef>
                          <a:spcPts val="300"/>
                        </a:spcBef>
                        <a:spcAft>
                          <a:spcPts val="0"/>
                        </a:spcAft>
                        <a:buClr>
                          <a:srgbClr val="202124"/>
                        </a:buClr>
                        <a:buSzPts val="1000"/>
                        <a:buFont typeface="Google Sans"/>
                        <a:buChar char="•"/>
                      </a:pPr>
                      <a:r>
                        <a:rPr lang="en" sz="1000" u="none" cap="none" strike="noStrike">
                          <a:solidFill>
                            <a:srgbClr val="202124"/>
                          </a:solidFill>
                          <a:latin typeface="Google Sans"/>
                          <a:ea typeface="Google Sans"/>
                          <a:cs typeface="Google Sans"/>
                          <a:sym typeface="Google Sans"/>
                        </a:rPr>
                        <a:t>All your data is contained in BigQuery.</a:t>
                      </a:r>
                      <a:endParaRPr sz="1000">
                        <a:solidFill>
                          <a:srgbClr val="202124"/>
                        </a:solidFill>
                        <a:latin typeface="Google Sans"/>
                        <a:ea typeface="Google Sans"/>
                        <a:cs typeface="Google Sans"/>
                        <a:sym typeface="Google Sans"/>
                      </a:endParaRPr>
                    </a:p>
                    <a:p>
                      <a:pPr indent="-101600" lvl="0" marL="152400" marR="0" rtl="0" algn="l">
                        <a:lnSpc>
                          <a:spcPct val="115000"/>
                        </a:lnSpc>
                        <a:spcBef>
                          <a:spcPts val="300"/>
                        </a:spcBef>
                        <a:spcAft>
                          <a:spcPts val="0"/>
                        </a:spcAft>
                        <a:buClr>
                          <a:srgbClr val="202124"/>
                        </a:buClr>
                        <a:buSzPts val="1000"/>
                        <a:buFont typeface="Google Sans"/>
                        <a:buChar char="•"/>
                      </a:pPr>
                      <a:r>
                        <a:rPr lang="en" sz="1000" u="none" cap="none" strike="noStrike">
                          <a:solidFill>
                            <a:srgbClr val="202124"/>
                          </a:solidFill>
                          <a:latin typeface="Google Sans"/>
                          <a:ea typeface="Google Sans"/>
                          <a:cs typeface="Google Sans"/>
                          <a:sym typeface="Google Sans"/>
                        </a:rPr>
                        <a:t>Users are most comfortable with SQL.</a:t>
                      </a:r>
                      <a:endParaRPr sz="1000">
                        <a:solidFill>
                          <a:srgbClr val="202124"/>
                        </a:solidFill>
                        <a:latin typeface="Google Sans"/>
                        <a:ea typeface="Google Sans"/>
                        <a:cs typeface="Google Sans"/>
                        <a:sym typeface="Google Sans"/>
                      </a:endParaRPr>
                    </a:p>
                    <a:p>
                      <a:pPr indent="-101600" lvl="0" marL="152400" marR="0" rtl="0" algn="l">
                        <a:lnSpc>
                          <a:spcPct val="115000"/>
                        </a:lnSpc>
                        <a:spcBef>
                          <a:spcPts val="300"/>
                        </a:spcBef>
                        <a:spcAft>
                          <a:spcPts val="0"/>
                        </a:spcAft>
                        <a:buClr>
                          <a:srgbClr val="202124"/>
                        </a:buClr>
                        <a:buSzPts val="1000"/>
                        <a:buFont typeface="Google Sans"/>
                        <a:buChar char="•"/>
                      </a:pPr>
                      <a:r>
                        <a:rPr lang="en" sz="1000" u="none" cap="none" strike="noStrike">
                          <a:solidFill>
                            <a:srgbClr val="202124"/>
                          </a:solidFill>
                          <a:latin typeface="Google Sans"/>
                          <a:ea typeface="Google Sans"/>
                          <a:cs typeface="Google Sans"/>
                          <a:sym typeface="Google Sans"/>
                        </a:rPr>
                        <a:t>The set of </a:t>
                      </a:r>
                      <a:r>
                        <a:rPr lang="en" sz="1000" u="sng" cap="none" strike="noStrike">
                          <a:solidFill>
                            <a:srgbClr val="4285F4"/>
                          </a:solidFill>
                          <a:latin typeface="Google Sans"/>
                          <a:ea typeface="Google Sans"/>
                          <a:cs typeface="Google Sans"/>
                          <a:sym typeface="Google Sans"/>
                          <a:hlinkClick r:id="rId3">
                            <a:extLst>
                              <a:ext uri="{A12FA001-AC4F-418D-AE19-62706E023703}">
                                <ahyp:hlinkClr val="tx"/>
                              </a:ext>
                            </a:extLst>
                          </a:hlinkClick>
                        </a:rPr>
                        <a:t>models available in BigQuery ML</a:t>
                      </a:r>
                      <a:r>
                        <a:rPr lang="en" sz="1000" u="none" cap="none" strike="noStrike">
                          <a:solidFill>
                            <a:srgbClr val="4285F4"/>
                          </a:solidFill>
                          <a:latin typeface="Google Sans"/>
                          <a:ea typeface="Google Sans"/>
                          <a:cs typeface="Google Sans"/>
                          <a:sym typeface="Google Sans"/>
                        </a:rPr>
                        <a:t> </a:t>
                      </a:r>
                      <a:br>
                        <a:rPr lang="en" sz="1000" u="none" cap="none" strike="noStrike">
                          <a:solidFill>
                            <a:srgbClr val="202124"/>
                          </a:solidFill>
                          <a:latin typeface="Google Sans"/>
                          <a:ea typeface="Google Sans"/>
                          <a:cs typeface="Google Sans"/>
                          <a:sym typeface="Google Sans"/>
                        </a:rPr>
                      </a:br>
                      <a:r>
                        <a:rPr lang="en" sz="1000" u="none" cap="none" strike="noStrike">
                          <a:solidFill>
                            <a:srgbClr val="202124"/>
                          </a:solidFill>
                          <a:latin typeface="Google Sans"/>
                          <a:ea typeface="Google Sans"/>
                          <a:cs typeface="Google Sans"/>
                          <a:sym typeface="Google Sans"/>
                        </a:rPr>
                        <a:t>matches the problem you’re trying to solve.</a:t>
                      </a:r>
                      <a:endParaRPr sz="1000">
                        <a:solidFill>
                          <a:srgbClr val="202124"/>
                        </a:solidFill>
                        <a:latin typeface="Google Sans"/>
                        <a:ea typeface="Google Sans"/>
                        <a:cs typeface="Google Sans"/>
                        <a:sym typeface="Google Sans"/>
                      </a:endParaRPr>
                    </a:p>
                  </a:txBody>
                  <a:tcPr marT="0" marB="0" marR="0" marL="0"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vMerge="1"/>
              </a:tr>
              <a:tr h="457275">
                <a:tc vMerge="1"/>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rgbClr val="202124"/>
                        </a:solidFill>
                        <a:latin typeface="Google Sans"/>
                        <a:ea typeface="Google Sans"/>
                        <a:cs typeface="Google Sans"/>
                        <a:sym typeface="Google Sans"/>
                      </a:endParaRPr>
                    </a:p>
                  </a:txBody>
                  <a:tcPr marT="121875" marB="121875" marR="121875" marL="121875" anchor="ctr">
                    <a:lnL cap="flat" cmpd="sng" w="9525">
                      <a:solidFill>
                        <a:srgbClr val="EBEBEB">
                          <a:alpha val="0"/>
                        </a:srgbClr>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EBEBEB">
                          <a:alpha val="0"/>
                        </a:srgbClr>
                      </a:solidFill>
                      <a:prstDash val="solid"/>
                      <a:round/>
                      <a:headEnd len="sm" w="sm" type="none"/>
                      <a:tailEnd len="sm" w="sm" type="none"/>
                    </a:lnT>
                    <a:lnB cap="flat" cmpd="sng" w="9525">
                      <a:solidFill>
                        <a:srgbClr val="EBEBEB">
                          <a:alpha val="0"/>
                        </a:srgbClr>
                      </a:solidFill>
                      <a:prstDash val="solid"/>
                      <a:round/>
                      <a:headEnd len="sm" w="sm" type="none"/>
                      <a:tailEnd len="sm" w="sm" type="none"/>
                    </a:lnB>
                    <a:solidFill>
                      <a:srgbClr val="FFFFFF"/>
                    </a:solidFill>
                  </a:tcPr>
                </a:tc>
                <a:tc vMerge="1"/>
                <a:tc vMerge="1"/>
              </a:tr>
            </a:tbl>
          </a:graphicData>
        </a:graphic>
      </p:graphicFrame>
      <p:sp>
        <p:nvSpPr>
          <p:cNvPr id="1726" name="Google Shape;1726;p257"/>
          <p:cNvSpPr/>
          <p:nvPr/>
        </p:nvSpPr>
        <p:spPr>
          <a:xfrm>
            <a:off x="3969851" y="2068622"/>
            <a:ext cx="318222" cy="245376"/>
          </a:xfrm>
          <a:custGeom>
            <a:rect b="b" l="l" r="r" t="t"/>
            <a:pathLst>
              <a:path extrusionOk="0" h="21600" w="21600">
                <a:moveTo>
                  <a:pt x="18183" y="0"/>
                </a:moveTo>
                <a:lnTo>
                  <a:pt x="7981" y="13233"/>
                </a:lnTo>
                <a:lnTo>
                  <a:pt x="3106" y="6911"/>
                </a:lnTo>
                <a:lnTo>
                  <a:pt x="0" y="10939"/>
                </a:lnTo>
                <a:lnTo>
                  <a:pt x="8243" y="21600"/>
                </a:lnTo>
                <a:lnTo>
                  <a:pt x="8315" y="21538"/>
                </a:lnTo>
                <a:lnTo>
                  <a:pt x="8363" y="21600"/>
                </a:lnTo>
                <a:lnTo>
                  <a:pt x="21600" y="4432"/>
                </a:lnTo>
                <a:lnTo>
                  <a:pt x="18183" y="0"/>
                </a:lnTo>
                <a:close/>
              </a:path>
            </a:pathLst>
          </a:custGeom>
          <a:solidFill>
            <a:srgbClr val="8AB4F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1727" name="Google Shape;1727;p257"/>
          <p:cNvSpPr/>
          <p:nvPr/>
        </p:nvSpPr>
        <p:spPr>
          <a:xfrm>
            <a:off x="3969851" y="3008066"/>
            <a:ext cx="318222" cy="245376"/>
          </a:xfrm>
          <a:custGeom>
            <a:rect b="b" l="l" r="r" t="t"/>
            <a:pathLst>
              <a:path extrusionOk="0" h="21600" w="21600">
                <a:moveTo>
                  <a:pt x="18183" y="0"/>
                </a:moveTo>
                <a:lnTo>
                  <a:pt x="7981" y="13233"/>
                </a:lnTo>
                <a:lnTo>
                  <a:pt x="3106" y="6911"/>
                </a:lnTo>
                <a:lnTo>
                  <a:pt x="0" y="10939"/>
                </a:lnTo>
                <a:lnTo>
                  <a:pt x="8243" y="21600"/>
                </a:lnTo>
                <a:lnTo>
                  <a:pt x="8315" y="21538"/>
                </a:lnTo>
                <a:lnTo>
                  <a:pt x="8363" y="21600"/>
                </a:lnTo>
                <a:lnTo>
                  <a:pt x="21600" y="4432"/>
                </a:lnTo>
                <a:lnTo>
                  <a:pt x="18183" y="0"/>
                </a:lnTo>
                <a:close/>
              </a:path>
            </a:pathLst>
          </a:custGeom>
          <a:solidFill>
            <a:srgbClr val="8AB4F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1728" name="Google Shape;1728;p257"/>
          <p:cNvSpPr/>
          <p:nvPr/>
        </p:nvSpPr>
        <p:spPr>
          <a:xfrm>
            <a:off x="3969851" y="4013511"/>
            <a:ext cx="318222" cy="245376"/>
          </a:xfrm>
          <a:custGeom>
            <a:rect b="b" l="l" r="r" t="t"/>
            <a:pathLst>
              <a:path extrusionOk="0" h="21600" w="21600">
                <a:moveTo>
                  <a:pt x="18183" y="0"/>
                </a:moveTo>
                <a:lnTo>
                  <a:pt x="7981" y="13233"/>
                </a:lnTo>
                <a:lnTo>
                  <a:pt x="3106" y="6911"/>
                </a:lnTo>
                <a:lnTo>
                  <a:pt x="0" y="10939"/>
                </a:lnTo>
                <a:lnTo>
                  <a:pt x="8243" y="21600"/>
                </a:lnTo>
                <a:lnTo>
                  <a:pt x="8315" y="21538"/>
                </a:lnTo>
                <a:lnTo>
                  <a:pt x="8363" y="21600"/>
                </a:lnTo>
                <a:lnTo>
                  <a:pt x="21600" y="4432"/>
                </a:lnTo>
                <a:lnTo>
                  <a:pt x="18183" y="0"/>
                </a:lnTo>
                <a:close/>
              </a:path>
            </a:pathLst>
          </a:custGeom>
          <a:solidFill>
            <a:srgbClr val="8AB4F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4285F4"/>
              </a:buClr>
              <a:buSzPts val="900"/>
              <a:buFont typeface="Arial"/>
              <a:buNone/>
            </a:pPr>
            <a:r>
              <a:t/>
            </a:r>
            <a:endParaRPr b="0" i="0" sz="900" u="none" cap="none" strike="noStrike">
              <a:solidFill>
                <a:srgbClr val="4285F4"/>
              </a:solidFill>
              <a:latin typeface="Arial"/>
              <a:ea typeface="Arial"/>
              <a:cs typeface="Arial"/>
              <a:sym typeface="Arial"/>
            </a:endParaRPr>
          </a:p>
        </p:txBody>
      </p:sp>
      <p:sp>
        <p:nvSpPr>
          <p:cNvPr id="1729" name="Google Shape;1729;p257"/>
          <p:cNvSpPr/>
          <p:nvPr/>
        </p:nvSpPr>
        <p:spPr>
          <a:xfrm>
            <a:off x="2944236" y="3008066"/>
            <a:ext cx="318222" cy="245376"/>
          </a:xfrm>
          <a:custGeom>
            <a:rect b="b" l="l" r="r" t="t"/>
            <a:pathLst>
              <a:path extrusionOk="0" h="21600" w="21600">
                <a:moveTo>
                  <a:pt x="18183" y="0"/>
                </a:moveTo>
                <a:lnTo>
                  <a:pt x="7981" y="13233"/>
                </a:lnTo>
                <a:lnTo>
                  <a:pt x="3106" y="6911"/>
                </a:lnTo>
                <a:lnTo>
                  <a:pt x="0" y="10939"/>
                </a:lnTo>
                <a:lnTo>
                  <a:pt x="8243" y="21600"/>
                </a:lnTo>
                <a:lnTo>
                  <a:pt x="8315" y="21538"/>
                </a:lnTo>
                <a:lnTo>
                  <a:pt x="8363" y="21600"/>
                </a:lnTo>
                <a:lnTo>
                  <a:pt x="21600" y="4432"/>
                </a:lnTo>
                <a:lnTo>
                  <a:pt x="18183" y="0"/>
                </a:lnTo>
                <a:close/>
              </a:path>
            </a:pathLst>
          </a:custGeom>
          <a:solidFill>
            <a:srgbClr val="669DF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30" name="Google Shape;1730;p257"/>
          <p:cNvSpPr/>
          <p:nvPr/>
        </p:nvSpPr>
        <p:spPr>
          <a:xfrm>
            <a:off x="2944236" y="4013511"/>
            <a:ext cx="318222" cy="245376"/>
          </a:xfrm>
          <a:custGeom>
            <a:rect b="b" l="l" r="r" t="t"/>
            <a:pathLst>
              <a:path extrusionOk="0" h="21600" w="21600">
                <a:moveTo>
                  <a:pt x="18183" y="0"/>
                </a:moveTo>
                <a:lnTo>
                  <a:pt x="7981" y="13233"/>
                </a:lnTo>
                <a:lnTo>
                  <a:pt x="3106" y="6911"/>
                </a:lnTo>
                <a:lnTo>
                  <a:pt x="0" y="10939"/>
                </a:lnTo>
                <a:lnTo>
                  <a:pt x="8243" y="21600"/>
                </a:lnTo>
                <a:lnTo>
                  <a:pt x="8315" y="21538"/>
                </a:lnTo>
                <a:lnTo>
                  <a:pt x="8363" y="21600"/>
                </a:lnTo>
                <a:lnTo>
                  <a:pt x="21600" y="4432"/>
                </a:lnTo>
                <a:lnTo>
                  <a:pt x="18183" y="0"/>
                </a:lnTo>
                <a:close/>
              </a:path>
            </a:pathLst>
          </a:custGeom>
          <a:solidFill>
            <a:srgbClr val="669DF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31" name="Google Shape;1731;p257"/>
          <p:cNvSpPr/>
          <p:nvPr/>
        </p:nvSpPr>
        <p:spPr>
          <a:xfrm>
            <a:off x="1975770" y="4013511"/>
            <a:ext cx="318222" cy="245376"/>
          </a:xfrm>
          <a:custGeom>
            <a:rect b="b" l="l" r="r" t="t"/>
            <a:pathLst>
              <a:path extrusionOk="0" h="21600" w="21600">
                <a:moveTo>
                  <a:pt x="18183" y="0"/>
                </a:moveTo>
                <a:lnTo>
                  <a:pt x="7981" y="13233"/>
                </a:lnTo>
                <a:lnTo>
                  <a:pt x="3106" y="6911"/>
                </a:lnTo>
                <a:lnTo>
                  <a:pt x="0" y="10939"/>
                </a:lnTo>
                <a:lnTo>
                  <a:pt x="8243" y="21600"/>
                </a:lnTo>
                <a:lnTo>
                  <a:pt x="8315" y="21538"/>
                </a:lnTo>
                <a:lnTo>
                  <a:pt x="8363" y="21600"/>
                </a:lnTo>
                <a:lnTo>
                  <a:pt x="21600" y="4432"/>
                </a:lnTo>
                <a:lnTo>
                  <a:pt x="18183"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32" name="Google Shape;1732;p257"/>
          <p:cNvSpPr/>
          <p:nvPr/>
        </p:nvSpPr>
        <p:spPr>
          <a:xfrm>
            <a:off x="449890" y="1071386"/>
            <a:ext cx="1167300" cy="582000"/>
          </a:xfrm>
          <a:prstGeom prst="roundRect">
            <a:avLst>
              <a:gd fmla="val 7819" name="adj"/>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Medium"/>
                <a:ea typeface="Google Sans Medium"/>
                <a:cs typeface="Google Sans Medium"/>
                <a:sym typeface="Google Sans Medium"/>
              </a:rPr>
              <a:t>Train with</a:t>
            </a:r>
            <a:endParaRPr sz="1100">
              <a:solidFill>
                <a:srgbClr val="FFFFFF"/>
              </a:solidFill>
              <a:latin typeface="Google Sans Medium"/>
              <a:ea typeface="Google Sans Medium"/>
              <a:cs typeface="Google Sans Medium"/>
              <a:sym typeface="Google Sans Medium"/>
            </a:endParaRPr>
          </a:p>
        </p:txBody>
      </p:sp>
      <p:sp>
        <p:nvSpPr>
          <p:cNvPr id="1733" name="Google Shape;1733;p257"/>
          <p:cNvSpPr/>
          <p:nvPr/>
        </p:nvSpPr>
        <p:spPr>
          <a:xfrm>
            <a:off x="4622477" y="1071375"/>
            <a:ext cx="3063600" cy="582000"/>
          </a:xfrm>
          <a:prstGeom prst="roundRect">
            <a:avLst>
              <a:gd fmla="val 6906" name="adj"/>
            </a:avLst>
          </a:prstGeom>
          <a:solidFill>
            <a:srgbClr val="BDC1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FFFFFF"/>
                </a:solidFill>
                <a:latin typeface="Google Sans Medium"/>
                <a:ea typeface="Google Sans Medium"/>
                <a:cs typeface="Google Sans Medium"/>
                <a:sym typeface="Google Sans Medium"/>
              </a:rPr>
              <a:t>Use when</a:t>
            </a:r>
            <a:endParaRPr sz="1100">
              <a:solidFill>
                <a:srgbClr val="FFFFFF"/>
              </a:solidFill>
              <a:latin typeface="Google Sans Medium"/>
              <a:ea typeface="Google Sans Medium"/>
              <a:cs typeface="Google Sans Medium"/>
              <a:sym typeface="Google Sans Medium"/>
            </a:endParaRPr>
          </a:p>
        </p:txBody>
      </p:sp>
      <p:sp>
        <p:nvSpPr>
          <p:cNvPr id="1734" name="Google Shape;1734;p257"/>
          <p:cNvSpPr/>
          <p:nvPr/>
        </p:nvSpPr>
        <p:spPr>
          <a:xfrm>
            <a:off x="7706149" y="1071375"/>
            <a:ext cx="975000" cy="582000"/>
          </a:xfrm>
          <a:prstGeom prst="roundRect">
            <a:avLst>
              <a:gd fmla="val 7821" name="adj"/>
            </a:avLst>
          </a:prstGeom>
          <a:solidFill>
            <a:srgbClr val="BDC1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FFFFFF"/>
                </a:solidFill>
                <a:latin typeface="Google Sans Medium"/>
                <a:ea typeface="Google Sans Medium"/>
                <a:cs typeface="Google Sans Medium"/>
                <a:sym typeface="Google Sans Medium"/>
              </a:rPr>
              <a:t>Serve with</a:t>
            </a:r>
            <a:endParaRPr sz="1100">
              <a:solidFill>
                <a:srgbClr val="FFFFFF"/>
              </a:solidFill>
              <a:latin typeface="Google Sans Medium"/>
              <a:ea typeface="Google Sans Medium"/>
              <a:cs typeface="Google Sans Medium"/>
              <a:sym typeface="Google Sans Medium"/>
            </a:endParaRPr>
          </a:p>
        </p:txBody>
      </p:sp>
      <p:sp>
        <p:nvSpPr>
          <p:cNvPr id="1735" name="Google Shape;1735;p257"/>
          <p:cNvSpPr/>
          <p:nvPr/>
        </p:nvSpPr>
        <p:spPr>
          <a:xfrm>
            <a:off x="1637261" y="1071375"/>
            <a:ext cx="975000" cy="582000"/>
          </a:xfrm>
          <a:prstGeom prst="roundRect">
            <a:avLst>
              <a:gd fmla="val 5968"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Medium"/>
                <a:ea typeface="Google Sans Medium"/>
                <a:cs typeface="Google Sans Medium"/>
                <a:sym typeface="Google Sans Medium"/>
              </a:rPr>
              <a:t>Data Analyst</a:t>
            </a:r>
            <a:endParaRPr sz="1100">
              <a:solidFill>
                <a:srgbClr val="FFFFFF"/>
              </a:solidFill>
              <a:latin typeface="Google Sans Medium"/>
              <a:ea typeface="Google Sans Medium"/>
              <a:cs typeface="Google Sans Medium"/>
              <a:sym typeface="Google Sans Medium"/>
            </a:endParaRPr>
          </a:p>
        </p:txBody>
      </p:sp>
      <p:sp>
        <p:nvSpPr>
          <p:cNvPr id="1736" name="Google Shape;1736;p257"/>
          <p:cNvSpPr/>
          <p:nvPr/>
        </p:nvSpPr>
        <p:spPr>
          <a:xfrm>
            <a:off x="2632333" y="1071375"/>
            <a:ext cx="975000" cy="582000"/>
          </a:xfrm>
          <a:prstGeom prst="roundRect">
            <a:avLst>
              <a:gd fmla="val 6488" name="adj"/>
            </a:avLst>
          </a:prstGeom>
          <a:solidFill>
            <a:srgbClr val="669D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Medium"/>
                <a:ea typeface="Google Sans Medium"/>
                <a:cs typeface="Google Sans Medium"/>
                <a:sym typeface="Google Sans Medium"/>
              </a:rPr>
              <a:t>ML Developer</a:t>
            </a:r>
            <a:endParaRPr sz="1100">
              <a:solidFill>
                <a:srgbClr val="FFFFFF"/>
              </a:solidFill>
              <a:latin typeface="Google Sans Medium"/>
              <a:ea typeface="Google Sans Medium"/>
              <a:cs typeface="Google Sans Medium"/>
              <a:sym typeface="Google Sans Medium"/>
            </a:endParaRPr>
          </a:p>
        </p:txBody>
      </p:sp>
      <p:sp>
        <p:nvSpPr>
          <p:cNvPr id="1737" name="Google Shape;1737;p257"/>
          <p:cNvSpPr/>
          <p:nvPr/>
        </p:nvSpPr>
        <p:spPr>
          <a:xfrm>
            <a:off x="3627405" y="1071375"/>
            <a:ext cx="975000" cy="582000"/>
          </a:xfrm>
          <a:prstGeom prst="roundRect">
            <a:avLst>
              <a:gd fmla="val 7636" name="adj"/>
            </a:avLst>
          </a:prstGeom>
          <a:solidFill>
            <a:srgbClr val="8AB4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Medium"/>
                <a:ea typeface="Google Sans Medium"/>
                <a:cs typeface="Google Sans Medium"/>
                <a:sym typeface="Google Sans Medium"/>
              </a:rPr>
              <a:t>Data Scientist</a:t>
            </a:r>
            <a:endParaRPr sz="11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cxnSp>
        <p:nvCxnSpPr>
          <p:cNvPr id="1413" name="Google Shape;1413;p240"/>
          <p:cNvCxnSpPr>
            <a:endCxn id="1414" idx="0"/>
          </p:cNvCxnSpPr>
          <p:nvPr/>
        </p:nvCxnSpPr>
        <p:spPr>
          <a:xfrm>
            <a:off x="3433625" y="-432569"/>
            <a:ext cx="0" cy="4120800"/>
          </a:xfrm>
          <a:prstGeom prst="straightConnector1">
            <a:avLst/>
          </a:prstGeom>
          <a:noFill/>
          <a:ln cap="flat" cmpd="sng" w="9525">
            <a:solidFill>
              <a:srgbClr val="4285F4"/>
            </a:solidFill>
            <a:prstDash val="solid"/>
            <a:round/>
            <a:headEnd len="med" w="med" type="none"/>
            <a:tailEnd len="med" w="med" type="none"/>
          </a:ln>
        </p:spPr>
      </p:cxnSp>
      <p:sp>
        <p:nvSpPr>
          <p:cNvPr id="1415" name="Google Shape;1415;p240"/>
          <p:cNvSpPr/>
          <p:nvPr/>
        </p:nvSpPr>
        <p:spPr>
          <a:xfrm>
            <a:off x="3227825" y="968502"/>
            <a:ext cx="411600" cy="411600"/>
          </a:xfrm>
          <a:prstGeom prst="ellipse">
            <a:avLst/>
          </a:prstGeom>
          <a:solidFill>
            <a:srgbClr val="4285F4"/>
          </a:solid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Google Sans Medium"/>
                <a:ea typeface="Google Sans Medium"/>
                <a:cs typeface="Google Sans Medium"/>
                <a:sym typeface="Google Sans Medium"/>
              </a:rPr>
              <a:t>1</a:t>
            </a:r>
            <a:endParaRPr sz="1200">
              <a:solidFill>
                <a:srgbClr val="FFFFFF"/>
              </a:solidFill>
              <a:latin typeface="Google Sans Medium"/>
              <a:ea typeface="Google Sans Medium"/>
              <a:cs typeface="Google Sans Medium"/>
              <a:sym typeface="Google Sans Medium"/>
            </a:endParaRPr>
          </a:p>
        </p:txBody>
      </p:sp>
      <p:sp>
        <p:nvSpPr>
          <p:cNvPr id="1416" name="Google Shape;1416;p240"/>
          <p:cNvSpPr/>
          <p:nvPr/>
        </p:nvSpPr>
        <p:spPr>
          <a:xfrm>
            <a:off x="3227825" y="1648212"/>
            <a:ext cx="411600" cy="411900"/>
          </a:xfrm>
          <a:prstGeom prst="ellipse">
            <a:avLst/>
          </a:prstGeom>
          <a:solidFill>
            <a:srgbClr val="4285F4"/>
          </a:solid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1417" name="Google Shape;1417;p240"/>
          <p:cNvSpPr/>
          <p:nvPr/>
        </p:nvSpPr>
        <p:spPr>
          <a:xfrm>
            <a:off x="3227825" y="2328222"/>
            <a:ext cx="411600" cy="411900"/>
          </a:xfrm>
          <a:prstGeom prst="ellipse">
            <a:avLst/>
          </a:prstGeom>
          <a:solidFill>
            <a:srgbClr val="4285F4"/>
          </a:solid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1418" name="Google Shape;1418;p240"/>
          <p:cNvSpPr/>
          <p:nvPr/>
        </p:nvSpPr>
        <p:spPr>
          <a:xfrm>
            <a:off x="3227825" y="3008231"/>
            <a:ext cx="411600" cy="411900"/>
          </a:xfrm>
          <a:prstGeom prst="ellipse">
            <a:avLst/>
          </a:prstGeom>
          <a:solidFill>
            <a:srgbClr val="4285F4"/>
          </a:solid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4</a:t>
            </a:r>
            <a:endParaRPr>
              <a:solidFill>
                <a:srgbClr val="FFFFFF"/>
              </a:solidFill>
              <a:latin typeface="Google Sans Medium"/>
              <a:ea typeface="Google Sans Medium"/>
              <a:cs typeface="Google Sans Medium"/>
              <a:sym typeface="Google Sans Medium"/>
            </a:endParaRPr>
          </a:p>
        </p:txBody>
      </p:sp>
      <p:sp>
        <p:nvSpPr>
          <p:cNvPr id="1419" name="Google Shape;1419;p240"/>
          <p:cNvSpPr txBox="1"/>
          <p:nvPr/>
        </p:nvSpPr>
        <p:spPr>
          <a:xfrm>
            <a:off x="3876675" y="1057602"/>
            <a:ext cx="3129900" cy="23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a:solidFill>
                  <a:srgbClr val="202124"/>
                </a:solidFill>
                <a:latin typeface="Google Sans"/>
                <a:ea typeface="Google Sans"/>
                <a:cs typeface="Google Sans"/>
                <a:sym typeface="Google Sans"/>
              </a:rPr>
              <a:t>MLOps at Google</a:t>
            </a:r>
            <a:endParaRPr>
              <a:solidFill>
                <a:srgbClr val="202124"/>
              </a:solidFill>
              <a:latin typeface="Google Sans"/>
              <a:ea typeface="Google Sans"/>
              <a:cs typeface="Google Sans"/>
              <a:sym typeface="Google Sans"/>
            </a:endParaRPr>
          </a:p>
        </p:txBody>
      </p:sp>
      <p:sp>
        <p:nvSpPr>
          <p:cNvPr id="1420" name="Google Shape;1420;p240"/>
          <p:cNvSpPr txBox="1"/>
          <p:nvPr/>
        </p:nvSpPr>
        <p:spPr>
          <a:xfrm>
            <a:off x="3876675" y="1737462"/>
            <a:ext cx="3129900" cy="23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a:solidFill>
                  <a:srgbClr val="202124"/>
                </a:solidFill>
                <a:latin typeface="Google Sans"/>
                <a:ea typeface="Google Sans"/>
                <a:cs typeface="Google Sans"/>
                <a:sym typeface="Google Sans"/>
              </a:rPr>
              <a:t>Vertex AI</a:t>
            </a:r>
            <a:endParaRPr>
              <a:solidFill>
                <a:srgbClr val="202124"/>
              </a:solidFill>
              <a:latin typeface="Google Sans"/>
              <a:ea typeface="Google Sans"/>
              <a:cs typeface="Google Sans"/>
              <a:sym typeface="Google Sans"/>
            </a:endParaRPr>
          </a:p>
        </p:txBody>
      </p:sp>
      <p:sp>
        <p:nvSpPr>
          <p:cNvPr id="1421" name="Google Shape;1421;p240"/>
          <p:cNvSpPr txBox="1"/>
          <p:nvPr/>
        </p:nvSpPr>
        <p:spPr>
          <a:xfrm>
            <a:off x="3876675" y="2417472"/>
            <a:ext cx="3129900" cy="23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a:solidFill>
                  <a:srgbClr val="202124"/>
                </a:solidFill>
                <a:latin typeface="Google Sans"/>
                <a:ea typeface="Google Sans"/>
                <a:cs typeface="Google Sans"/>
                <a:sym typeface="Google Sans"/>
              </a:rPr>
              <a:t>MLOps with Vertex Pipelines</a:t>
            </a:r>
            <a:endParaRPr>
              <a:solidFill>
                <a:srgbClr val="202124"/>
              </a:solidFill>
              <a:latin typeface="Google Sans"/>
              <a:ea typeface="Google Sans"/>
              <a:cs typeface="Google Sans"/>
              <a:sym typeface="Google Sans"/>
            </a:endParaRPr>
          </a:p>
        </p:txBody>
      </p:sp>
      <p:sp>
        <p:nvSpPr>
          <p:cNvPr id="1422" name="Google Shape;1422;p240"/>
          <p:cNvSpPr txBox="1"/>
          <p:nvPr/>
        </p:nvSpPr>
        <p:spPr>
          <a:xfrm>
            <a:off x="3876675" y="3097475"/>
            <a:ext cx="4128600" cy="23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a:solidFill>
                  <a:srgbClr val="202124"/>
                </a:solidFill>
                <a:latin typeface="Google Sans"/>
                <a:ea typeface="Google Sans"/>
                <a:cs typeface="Google Sans"/>
                <a:sym typeface="Google Sans"/>
              </a:rPr>
              <a:t>Vertex Model Monitoring</a:t>
            </a:r>
            <a:endParaRPr>
              <a:solidFill>
                <a:srgbClr val="202124"/>
              </a:solidFill>
              <a:latin typeface="Google Sans"/>
              <a:ea typeface="Google Sans"/>
              <a:cs typeface="Google Sans"/>
              <a:sym typeface="Google Sans"/>
            </a:endParaRPr>
          </a:p>
        </p:txBody>
      </p:sp>
      <p:sp>
        <p:nvSpPr>
          <p:cNvPr id="1423" name="Google Shape;1423;p240"/>
          <p:cNvSpPr txBox="1"/>
          <p:nvPr/>
        </p:nvSpPr>
        <p:spPr>
          <a:xfrm>
            <a:off x="457175" y="949859"/>
            <a:ext cx="1360500" cy="3522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None/>
            </a:pPr>
            <a:r>
              <a:rPr lang="en" sz="2200">
                <a:solidFill>
                  <a:srgbClr val="202124"/>
                </a:solidFill>
                <a:latin typeface="Google Sans Medium"/>
                <a:ea typeface="Google Sans Medium"/>
                <a:cs typeface="Google Sans Medium"/>
                <a:sym typeface="Google Sans Medium"/>
              </a:rPr>
              <a:t>Agenda</a:t>
            </a:r>
            <a:endParaRPr sz="2200">
              <a:solidFill>
                <a:srgbClr val="202124"/>
              </a:solidFill>
              <a:latin typeface="Google Sans Medium"/>
              <a:ea typeface="Google Sans Medium"/>
              <a:cs typeface="Google Sans Medium"/>
              <a:sym typeface="Google Sans Medium"/>
            </a:endParaRPr>
          </a:p>
        </p:txBody>
      </p:sp>
      <p:sp>
        <p:nvSpPr>
          <p:cNvPr id="1414" name="Google Shape;1414;p240"/>
          <p:cNvSpPr/>
          <p:nvPr/>
        </p:nvSpPr>
        <p:spPr>
          <a:xfrm>
            <a:off x="3227825" y="3688231"/>
            <a:ext cx="411600" cy="411900"/>
          </a:xfrm>
          <a:prstGeom prst="ellipse">
            <a:avLst/>
          </a:prstGeom>
          <a:solidFill>
            <a:srgbClr val="4285F4"/>
          </a:solid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5</a:t>
            </a:r>
            <a:endParaRPr>
              <a:solidFill>
                <a:srgbClr val="FFFFFF"/>
              </a:solidFill>
              <a:latin typeface="Google Sans Medium"/>
              <a:ea typeface="Google Sans Medium"/>
              <a:cs typeface="Google Sans Medium"/>
              <a:sym typeface="Google Sans Medium"/>
            </a:endParaRPr>
          </a:p>
        </p:txBody>
      </p:sp>
      <p:sp>
        <p:nvSpPr>
          <p:cNvPr id="1424" name="Google Shape;1424;p240"/>
          <p:cNvSpPr txBox="1"/>
          <p:nvPr/>
        </p:nvSpPr>
        <p:spPr>
          <a:xfrm>
            <a:off x="3876675" y="3777481"/>
            <a:ext cx="3129900" cy="23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a:solidFill>
                  <a:srgbClr val="202124"/>
                </a:solidFill>
                <a:latin typeface="Google Sans"/>
                <a:ea typeface="Google Sans"/>
                <a:cs typeface="Google Sans"/>
                <a:sym typeface="Google Sans"/>
              </a:rPr>
              <a:t>Vertex Feature Store</a:t>
            </a:r>
            <a:endParaRPr>
              <a:solidFill>
                <a:srgbClr val="202124"/>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CBFA"/>
        </a:solidFill>
      </p:bgPr>
    </p:bg>
    <p:spTree>
      <p:nvGrpSpPr>
        <p:cNvPr id="1741" name="Shape 1741"/>
        <p:cNvGrpSpPr/>
        <p:nvPr/>
      </p:nvGrpSpPr>
      <p:grpSpPr>
        <a:xfrm>
          <a:off x="0" y="0"/>
          <a:ext cx="0" cy="0"/>
          <a:chOff x="0" y="0"/>
          <a:chExt cx="0" cy="0"/>
        </a:xfrm>
      </p:grpSpPr>
      <p:sp>
        <p:nvSpPr>
          <p:cNvPr id="1742" name="Google Shape;1742;p258"/>
          <p:cNvSpPr txBox="1"/>
          <p:nvPr/>
        </p:nvSpPr>
        <p:spPr>
          <a:xfrm>
            <a:off x="5611975" y="1084300"/>
            <a:ext cx="3465300" cy="2976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0">
                <a:solidFill>
                  <a:srgbClr val="FFFFFF"/>
                </a:solidFill>
                <a:latin typeface="Google Sans"/>
                <a:ea typeface="Google Sans"/>
                <a:cs typeface="Google Sans"/>
                <a:sym typeface="Google Sans"/>
              </a:rPr>
              <a:t>03</a:t>
            </a:r>
            <a:endParaRPr sz="20000">
              <a:solidFill>
                <a:srgbClr val="FFFFFF"/>
              </a:solidFill>
              <a:latin typeface="Google Sans"/>
              <a:ea typeface="Google Sans"/>
              <a:cs typeface="Google Sans"/>
              <a:sym typeface="Google Sans"/>
            </a:endParaRPr>
          </a:p>
        </p:txBody>
      </p:sp>
      <p:sp>
        <p:nvSpPr>
          <p:cNvPr id="1743" name="Google Shape;1743;p258"/>
          <p:cNvSpPr/>
          <p:nvPr/>
        </p:nvSpPr>
        <p:spPr>
          <a:xfrm rot="5400000">
            <a:off x="-361625" y="-579650"/>
            <a:ext cx="5185500" cy="630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4" name="Google Shape;1744;p258"/>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rPr lang="en"/>
              <a:t>MLOps with </a:t>
            </a:r>
            <a:endParaRPr/>
          </a:p>
          <a:p>
            <a:pPr indent="0" lvl="0" marL="0" rtl="0" algn="l">
              <a:spcBef>
                <a:spcPts val="0"/>
              </a:spcBef>
              <a:spcAft>
                <a:spcPts val="0"/>
              </a:spcAft>
              <a:buNone/>
            </a:pPr>
            <a:r>
              <a:rPr lang="en"/>
              <a:t>Vertex Pipelines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cxnSp>
        <p:nvCxnSpPr>
          <p:cNvPr id="1749" name="Google Shape;1749;p259"/>
          <p:cNvCxnSpPr/>
          <p:nvPr/>
        </p:nvCxnSpPr>
        <p:spPr>
          <a:xfrm>
            <a:off x="1079420" y="2044980"/>
            <a:ext cx="636900" cy="0"/>
          </a:xfrm>
          <a:prstGeom prst="straightConnector1">
            <a:avLst/>
          </a:prstGeom>
          <a:noFill/>
          <a:ln cap="flat" cmpd="sng" w="28575">
            <a:solidFill>
              <a:schemeClr val="dk2"/>
            </a:solidFill>
            <a:prstDash val="solid"/>
            <a:round/>
            <a:headEnd len="med" w="med" type="none"/>
            <a:tailEnd len="med" w="med" type="triangle"/>
          </a:ln>
        </p:spPr>
      </p:cxnSp>
      <p:sp>
        <p:nvSpPr>
          <p:cNvPr id="1750" name="Google Shape;1750;p259"/>
          <p:cNvSpPr/>
          <p:nvPr/>
        </p:nvSpPr>
        <p:spPr>
          <a:xfrm>
            <a:off x="454702" y="1279155"/>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ML Development</a:t>
            </a:r>
            <a:endParaRPr b="1" sz="900">
              <a:solidFill>
                <a:schemeClr val="lt2"/>
              </a:solidFill>
              <a:latin typeface="Google Sans"/>
              <a:ea typeface="Google Sans"/>
              <a:cs typeface="Google Sans"/>
              <a:sym typeface="Google Sans"/>
            </a:endParaRPr>
          </a:p>
        </p:txBody>
      </p:sp>
      <p:cxnSp>
        <p:nvCxnSpPr>
          <p:cNvPr id="1751" name="Google Shape;1751;p259"/>
          <p:cNvCxnSpPr/>
          <p:nvPr/>
        </p:nvCxnSpPr>
        <p:spPr>
          <a:xfrm>
            <a:off x="1083629" y="1612605"/>
            <a:ext cx="0" cy="436200"/>
          </a:xfrm>
          <a:prstGeom prst="straightConnector1">
            <a:avLst/>
          </a:prstGeom>
          <a:noFill/>
          <a:ln cap="flat" cmpd="sng" w="28575">
            <a:solidFill>
              <a:schemeClr val="dk2"/>
            </a:solidFill>
            <a:prstDash val="solid"/>
            <a:round/>
            <a:headEnd len="med" w="med" type="none"/>
            <a:tailEnd len="med" w="med" type="none"/>
          </a:ln>
        </p:spPr>
      </p:cxnSp>
      <p:cxnSp>
        <p:nvCxnSpPr>
          <p:cNvPr id="1752" name="Google Shape;1752;p259"/>
          <p:cNvCxnSpPr/>
          <p:nvPr/>
        </p:nvCxnSpPr>
        <p:spPr>
          <a:xfrm>
            <a:off x="2448168" y="2643405"/>
            <a:ext cx="664500" cy="0"/>
          </a:xfrm>
          <a:prstGeom prst="straightConnector1">
            <a:avLst/>
          </a:prstGeom>
          <a:noFill/>
          <a:ln cap="flat" cmpd="sng" w="28575">
            <a:solidFill>
              <a:schemeClr val="dk2"/>
            </a:solidFill>
            <a:prstDash val="solid"/>
            <a:round/>
            <a:headEnd len="med" w="med" type="none"/>
            <a:tailEnd len="med" w="med" type="triangle"/>
          </a:ln>
        </p:spPr>
      </p:cxnSp>
      <p:sp>
        <p:nvSpPr>
          <p:cNvPr id="1753" name="Google Shape;1753;p259"/>
          <p:cNvSpPr/>
          <p:nvPr/>
        </p:nvSpPr>
        <p:spPr>
          <a:xfrm>
            <a:off x="3192069" y="2476009"/>
            <a:ext cx="1258500" cy="334800"/>
          </a:xfrm>
          <a:prstGeom prst="roundRect">
            <a:avLst>
              <a:gd fmla="val 12623"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Continuous Training</a:t>
            </a:r>
            <a:endParaRPr b="1" sz="900">
              <a:solidFill>
                <a:schemeClr val="lt2"/>
              </a:solidFill>
              <a:latin typeface="Google Sans"/>
              <a:ea typeface="Google Sans"/>
              <a:cs typeface="Google Sans"/>
              <a:sym typeface="Google Sans"/>
            </a:endParaRPr>
          </a:p>
        </p:txBody>
      </p:sp>
      <p:cxnSp>
        <p:nvCxnSpPr>
          <p:cNvPr id="1754" name="Google Shape;1754;p259"/>
          <p:cNvCxnSpPr/>
          <p:nvPr/>
        </p:nvCxnSpPr>
        <p:spPr>
          <a:xfrm>
            <a:off x="2451486" y="2212380"/>
            <a:ext cx="0" cy="436500"/>
          </a:xfrm>
          <a:prstGeom prst="straightConnector1">
            <a:avLst/>
          </a:prstGeom>
          <a:noFill/>
          <a:ln cap="flat" cmpd="sng" w="28575">
            <a:solidFill>
              <a:schemeClr val="dk2"/>
            </a:solidFill>
            <a:prstDash val="solid"/>
            <a:round/>
            <a:headEnd len="med" w="med" type="none"/>
            <a:tailEnd len="med" w="med" type="none"/>
          </a:ln>
        </p:spPr>
      </p:cxnSp>
      <p:cxnSp>
        <p:nvCxnSpPr>
          <p:cNvPr id="1755" name="Google Shape;1755;p259"/>
          <p:cNvCxnSpPr/>
          <p:nvPr/>
        </p:nvCxnSpPr>
        <p:spPr>
          <a:xfrm>
            <a:off x="3816025" y="3254599"/>
            <a:ext cx="656700" cy="0"/>
          </a:xfrm>
          <a:prstGeom prst="straightConnector1">
            <a:avLst/>
          </a:prstGeom>
          <a:noFill/>
          <a:ln cap="flat" cmpd="sng" w="28575">
            <a:solidFill>
              <a:schemeClr val="dk2"/>
            </a:solidFill>
            <a:prstDash val="solid"/>
            <a:round/>
            <a:headEnd len="med" w="med" type="none"/>
            <a:tailEnd len="med" w="med" type="triangle"/>
          </a:ln>
        </p:spPr>
      </p:cxnSp>
      <p:sp>
        <p:nvSpPr>
          <p:cNvPr id="1756" name="Google Shape;1756;p259"/>
          <p:cNvSpPr/>
          <p:nvPr/>
        </p:nvSpPr>
        <p:spPr>
          <a:xfrm>
            <a:off x="4560753" y="3074435"/>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Model Deployment</a:t>
            </a:r>
            <a:endParaRPr b="1" sz="900">
              <a:solidFill>
                <a:schemeClr val="lt2"/>
              </a:solidFill>
              <a:latin typeface="Google Sans"/>
              <a:ea typeface="Google Sans"/>
              <a:cs typeface="Google Sans"/>
              <a:sym typeface="Google Sans"/>
            </a:endParaRPr>
          </a:p>
        </p:txBody>
      </p:sp>
      <p:cxnSp>
        <p:nvCxnSpPr>
          <p:cNvPr id="1757" name="Google Shape;1757;p259"/>
          <p:cNvCxnSpPr/>
          <p:nvPr/>
        </p:nvCxnSpPr>
        <p:spPr>
          <a:xfrm>
            <a:off x="3820004" y="2810805"/>
            <a:ext cx="0" cy="449700"/>
          </a:xfrm>
          <a:prstGeom prst="straightConnector1">
            <a:avLst/>
          </a:prstGeom>
          <a:noFill/>
          <a:ln cap="flat" cmpd="sng" w="28575">
            <a:solidFill>
              <a:schemeClr val="dk2"/>
            </a:solidFill>
            <a:prstDash val="solid"/>
            <a:round/>
            <a:headEnd len="med" w="med" type="none"/>
            <a:tailEnd len="med" w="med" type="none"/>
          </a:ln>
        </p:spPr>
      </p:cxnSp>
      <p:cxnSp>
        <p:nvCxnSpPr>
          <p:cNvPr id="1758" name="Google Shape;1758;p259"/>
          <p:cNvCxnSpPr/>
          <p:nvPr/>
        </p:nvCxnSpPr>
        <p:spPr>
          <a:xfrm>
            <a:off x="5186563" y="3840264"/>
            <a:ext cx="636600" cy="0"/>
          </a:xfrm>
          <a:prstGeom prst="straightConnector1">
            <a:avLst/>
          </a:prstGeom>
          <a:noFill/>
          <a:ln cap="flat" cmpd="sng" w="28575">
            <a:solidFill>
              <a:schemeClr val="dk2"/>
            </a:solidFill>
            <a:prstDash val="solid"/>
            <a:round/>
            <a:headEnd len="med" w="med" type="none"/>
            <a:tailEnd len="med" w="med" type="triangle"/>
          </a:ln>
        </p:spPr>
      </p:cxnSp>
      <p:sp>
        <p:nvSpPr>
          <p:cNvPr id="1759" name="Google Shape;1759;p259"/>
          <p:cNvSpPr/>
          <p:nvPr/>
        </p:nvSpPr>
        <p:spPr>
          <a:xfrm>
            <a:off x="5929437" y="3672862"/>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Prediction Serving</a:t>
            </a:r>
            <a:endParaRPr b="1" sz="900">
              <a:solidFill>
                <a:schemeClr val="lt2"/>
              </a:solidFill>
              <a:latin typeface="Google Sans"/>
              <a:ea typeface="Google Sans"/>
              <a:cs typeface="Google Sans"/>
              <a:sym typeface="Google Sans"/>
            </a:endParaRPr>
          </a:p>
        </p:txBody>
      </p:sp>
      <p:cxnSp>
        <p:nvCxnSpPr>
          <p:cNvPr id="1760" name="Google Shape;1760;p259"/>
          <p:cNvCxnSpPr/>
          <p:nvPr/>
        </p:nvCxnSpPr>
        <p:spPr>
          <a:xfrm>
            <a:off x="5191175" y="3409239"/>
            <a:ext cx="0" cy="435300"/>
          </a:xfrm>
          <a:prstGeom prst="straightConnector1">
            <a:avLst/>
          </a:prstGeom>
          <a:noFill/>
          <a:ln cap="flat" cmpd="sng" w="28575">
            <a:solidFill>
              <a:schemeClr val="dk2"/>
            </a:solidFill>
            <a:prstDash val="solid"/>
            <a:round/>
            <a:headEnd len="med" w="med" type="none"/>
            <a:tailEnd len="med" w="med" type="none"/>
          </a:ln>
        </p:spPr>
      </p:cxnSp>
      <p:cxnSp>
        <p:nvCxnSpPr>
          <p:cNvPr id="1761" name="Google Shape;1761;p259"/>
          <p:cNvCxnSpPr/>
          <p:nvPr/>
        </p:nvCxnSpPr>
        <p:spPr>
          <a:xfrm>
            <a:off x="6554420" y="4438689"/>
            <a:ext cx="651000" cy="0"/>
          </a:xfrm>
          <a:prstGeom prst="straightConnector1">
            <a:avLst/>
          </a:prstGeom>
          <a:noFill/>
          <a:ln cap="flat" cmpd="sng" w="28575">
            <a:solidFill>
              <a:schemeClr val="dk2"/>
            </a:solidFill>
            <a:prstDash val="solid"/>
            <a:round/>
            <a:headEnd len="med" w="med" type="none"/>
            <a:tailEnd len="med" w="med" type="triangle"/>
          </a:ln>
        </p:spPr>
      </p:cxnSp>
      <p:sp>
        <p:nvSpPr>
          <p:cNvPr id="1762" name="Google Shape;1762;p259"/>
          <p:cNvSpPr/>
          <p:nvPr/>
        </p:nvSpPr>
        <p:spPr>
          <a:xfrm>
            <a:off x="7298121" y="4271289"/>
            <a:ext cx="1258500" cy="334800"/>
          </a:xfrm>
          <a:prstGeom prst="roundRect">
            <a:avLst>
              <a:gd fmla="val 12623"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Continuous Monitoring</a:t>
            </a:r>
            <a:endParaRPr b="1" sz="900">
              <a:solidFill>
                <a:schemeClr val="lt2"/>
              </a:solidFill>
              <a:latin typeface="Google Sans"/>
              <a:ea typeface="Google Sans"/>
              <a:cs typeface="Google Sans"/>
              <a:sym typeface="Google Sans"/>
            </a:endParaRPr>
          </a:p>
        </p:txBody>
      </p:sp>
      <p:cxnSp>
        <p:nvCxnSpPr>
          <p:cNvPr id="1763" name="Google Shape;1763;p259"/>
          <p:cNvCxnSpPr/>
          <p:nvPr/>
        </p:nvCxnSpPr>
        <p:spPr>
          <a:xfrm>
            <a:off x="6558685" y="4007664"/>
            <a:ext cx="0" cy="433500"/>
          </a:xfrm>
          <a:prstGeom prst="straightConnector1">
            <a:avLst/>
          </a:prstGeom>
          <a:noFill/>
          <a:ln cap="flat" cmpd="sng" w="28575">
            <a:solidFill>
              <a:schemeClr val="dk2"/>
            </a:solidFill>
            <a:prstDash val="solid"/>
            <a:round/>
            <a:headEnd len="med" w="med" type="none"/>
            <a:tailEnd len="med" w="med" type="none"/>
          </a:ln>
        </p:spPr>
      </p:cxnSp>
      <p:sp>
        <p:nvSpPr>
          <p:cNvPr id="1764" name="Google Shape;1764;p259"/>
          <p:cNvSpPr/>
          <p:nvPr/>
        </p:nvSpPr>
        <p:spPr>
          <a:xfrm>
            <a:off x="693528" y="1733393"/>
            <a:ext cx="780300" cy="192300"/>
          </a:xfrm>
          <a:prstGeom prst="roundRect">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Code &amp; Config</a:t>
            </a:r>
            <a:endParaRPr b="1" sz="700">
              <a:solidFill>
                <a:srgbClr val="202124"/>
              </a:solidFill>
              <a:latin typeface="Google Sans"/>
              <a:ea typeface="Google Sans"/>
              <a:cs typeface="Google Sans"/>
              <a:sym typeface="Google Sans"/>
            </a:endParaRPr>
          </a:p>
        </p:txBody>
      </p:sp>
      <p:sp>
        <p:nvSpPr>
          <p:cNvPr id="1765" name="Google Shape;1765;p259"/>
          <p:cNvSpPr/>
          <p:nvPr/>
        </p:nvSpPr>
        <p:spPr>
          <a:xfrm>
            <a:off x="1957129" y="2331820"/>
            <a:ext cx="990900" cy="192300"/>
          </a:xfrm>
          <a:prstGeom prst="roundRect">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Training pipeline</a:t>
            </a:r>
            <a:endParaRPr b="1" sz="700">
              <a:solidFill>
                <a:srgbClr val="202124"/>
              </a:solidFill>
              <a:latin typeface="Google Sans"/>
              <a:ea typeface="Google Sans"/>
              <a:cs typeface="Google Sans"/>
              <a:sym typeface="Google Sans"/>
            </a:endParaRPr>
          </a:p>
        </p:txBody>
      </p:sp>
      <p:sp>
        <p:nvSpPr>
          <p:cNvPr id="1766" name="Google Shape;1766;p259"/>
          <p:cNvSpPr/>
          <p:nvPr/>
        </p:nvSpPr>
        <p:spPr>
          <a:xfrm>
            <a:off x="3282101" y="2936622"/>
            <a:ext cx="1075800" cy="192300"/>
          </a:xfrm>
          <a:prstGeom prst="roundRect">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Registered model</a:t>
            </a:r>
            <a:endParaRPr b="1" sz="700">
              <a:solidFill>
                <a:srgbClr val="202124"/>
              </a:solidFill>
              <a:latin typeface="Google Sans"/>
              <a:ea typeface="Google Sans"/>
              <a:cs typeface="Google Sans"/>
              <a:sym typeface="Google Sans"/>
            </a:endParaRPr>
          </a:p>
        </p:txBody>
      </p:sp>
      <p:sp>
        <p:nvSpPr>
          <p:cNvPr id="1767" name="Google Shape;1767;p259"/>
          <p:cNvSpPr/>
          <p:nvPr/>
        </p:nvSpPr>
        <p:spPr>
          <a:xfrm>
            <a:off x="4695674" y="3528674"/>
            <a:ext cx="990900" cy="192300"/>
          </a:xfrm>
          <a:prstGeom prst="roundRect">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Deployed model </a:t>
            </a:r>
            <a:endParaRPr b="1" sz="700">
              <a:solidFill>
                <a:srgbClr val="202124"/>
              </a:solidFill>
              <a:latin typeface="Google Sans"/>
              <a:ea typeface="Google Sans"/>
              <a:cs typeface="Google Sans"/>
              <a:sym typeface="Google Sans"/>
            </a:endParaRPr>
          </a:p>
        </p:txBody>
      </p:sp>
      <p:sp>
        <p:nvSpPr>
          <p:cNvPr id="1768" name="Google Shape;1768;p259"/>
          <p:cNvSpPr/>
          <p:nvPr/>
        </p:nvSpPr>
        <p:spPr>
          <a:xfrm>
            <a:off x="6168584" y="4127101"/>
            <a:ext cx="780300" cy="192300"/>
          </a:xfrm>
          <a:prstGeom prst="roundRect">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Serving logs</a:t>
            </a:r>
            <a:endParaRPr b="1" sz="700">
              <a:solidFill>
                <a:srgbClr val="202124"/>
              </a:solidFill>
              <a:latin typeface="Google Sans"/>
              <a:ea typeface="Google Sans"/>
              <a:cs typeface="Google Sans"/>
              <a:sym typeface="Google Sans"/>
            </a:endParaRPr>
          </a:p>
        </p:txBody>
      </p:sp>
      <p:sp>
        <p:nvSpPr>
          <p:cNvPr id="1769" name="Google Shape;1769;p259"/>
          <p:cNvSpPr/>
          <p:nvPr/>
        </p:nvSpPr>
        <p:spPr>
          <a:xfrm>
            <a:off x="4213710" y="1279155"/>
            <a:ext cx="1954800" cy="334800"/>
          </a:xfrm>
          <a:prstGeom prst="roundRect">
            <a:avLst>
              <a:gd fmla="val 12623" name="adj"/>
            </a:avLst>
          </a:prstGeom>
          <a:solidFill>
            <a:schemeClr val="accent4"/>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Feature Management</a:t>
            </a:r>
            <a:endParaRPr b="1" sz="900">
              <a:solidFill>
                <a:schemeClr val="lt2"/>
              </a:solidFill>
              <a:latin typeface="Google Sans"/>
              <a:ea typeface="Google Sans"/>
              <a:cs typeface="Google Sans"/>
              <a:sym typeface="Google Sans"/>
            </a:endParaRPr>
          </a:p>
        </p:txBody>
      </p:sp>
      <p:cxnSp>
        <p:nvCxnSpPr>
          <p:cNvPr id="1770" name="Google Shape;1770;p259"/>
          <p:cNvCxnSpPr/>
          <p:nvPr/>
        </p:nvCxnSpPr>
        <p:spPr>
          <a:xfrm>
            <a:off x="5192609" y="1713911"/>
            <a:ext cx="0" cy="1262700"/>
          </a:xfrm>
          <a:prstGeom prst="straightConnector1">
            <a:avLst/>
          </a:prstGeom>
          <a:noFill/>
          <a:ln cap="flat" cmpd="sng" w="28575">
            <a:solidFill>
              <a:schemeClr val="dk2"/>
            </a:solidFill>
            <a:prstDash val="solid"/>
            <a:round/>
            <a:headEnd len="med" w="med" type="triangle"/>
            <a:tailEnd len="med" w="med" type="triangle"/>
          </a:ln>
        </p:spPr>
      </p:cxnSp>
      <p:cxnSp>
        <p:nvCxnSpPr>
          <p:cNvPr id="1771" name="Google Shape;1771;p259"/>
          <p:cNvCxnSpPr/>
          <p:nvPr/>
        </p:nvCxnSpPr>
        <p:spPr>
          <a:xfrm>
            <a:off x="3820468" y="1442449"/>
            <a:ext cx="0" cy="930900"/>
          </a:xfrm>
          <a:prstGeom prst="straightConnector1">
            <a:avLst/>
          </a:prstGeom>
          <a:noFill/>
          <a:ln cap="flat" cmpd="sng" w="28575">
            <a:solidFill>
              <a:schemeClr val="dk2"/>
            </a:solidFill>
            <a:prstDash val="solid"/>
            <a:round/>
            <a:headEnd len="med" w="med" type="none"/>
            <a:tailEnd len="med" w="med" type="triangle"/>
          </a:ln>
        </p:spPr>
      </p:cxnSp>
      <p:cxnSp>
        <p:nvCxnSpPr>
          <p:cNvPr id="1772" name="Google Shape;1772;p259"/>
          <p:cNvCxnSpPr/>
          <p:nvPr/>
        </p:nvCxnSpPr>
        <p:spPr>
          <a:xfrm rot="10800000">
            <a:off x="3821463" y="1446555"/>
            <a:ext cx="290100" cy="0"/>
          </a:xfrm>
          <a:prstGeom prst="straightConnector1">
            <a:avLst/>
          </a:prstGeom>
          <a:noFill/>
          <a:ln cap="flat" cmpd="sng" w="28575">
            <a:solidFill>
              <a:schemeClr val="dk2"/>
            </a:solidFill>
            <a:prstDash val="solid"/>
            <a:round/>
            <a:headEnd len="med" w="med" type="triangle"/>
            <a:tailEnd len="med" w="med" type="none"/>
          </a:ln>
        </p:spPr>
      </p:cxnSp>
      <p:cxnSp>
        <p:nvCxnSpPr>
          <p:cNvPr id="1773" name="Google Shape;1773;p259"/>
          <p:cNvCxnSpPr/>
          <p:nvPr/>
        </p:nvCxnSpPr>
        <p:spPr>
          <a:xfrm>
            <a:off x="6552358" y="1448692"/>
            <a:ext cx="0" cy="2131200"/>
          </a:xfrm>
          <a:prstGeom prst="straightConnector1">
            <a:avLst/>
          </a:prstGeom>
          <a:noFill/>
          <a:ln cap="flat" cmpd="sng" w="28575">
            <a:solidFill>
              <a:schemeClr val="dk2"/>
            </a:solidFill>
            <a:prstDash val="solid"/>
            <a:round/>
            <a:headEnd len="med" w="med" type="none"/>
            <a:tailEnd len="med" w="med" type="triangle"/>
          </a:ln>
        </p:spPr>
      </p:cxnSp>
      <p:cxnSp>
        <p:nvCxnSpPr>
          <p:cNvPr id="1774" name="Google Shape;1774;p259"/>
          <p:cNvCxnSpPr/>
          <p:nvPr/>
        </p:nvCxnSpPr>
        <p:spPr>
          <a:xfrm>
            <a:off x="6270749" y="1446555"/>
            <a:ext cx="1664100" cy="0"/>
          </a:xfrm>
          <a:prstGeom prst="straightConnector1">
            <a:avLst/>
          </a:prstGeom>
          <a:noFill/>
          <a:ln cap="flat" cmpd="sng" w="28575">
            <a:solidFill>
              <a:schemeClr val="dk2"/>
            </a:solidFill>
            <a:prstDash val="solid"/>
            <a:round/>
            <a:headEnd len="med" w="med" type="triangle"/>
            <a:tailEnd len="med" w="med" type="none"/>
          </a:ln>
        </p:spPr>
      </p:cxnSp>
      <p:cxnSp>
        <p:nvCxnSpPr>
          <p:cNvPr id="1775" name="Google Shape;1775;p259"/>
          <p:cNvCxnSpPr/>
          <p:nvPr/>
        </p:nvCxnSpPr>
        <p:spPr>
          <a:xfrm>
            <a:off x="7930929" y="1444230"/>
            <a:ext cx="0" cy="2725200"/>
          </a:xfrm>
          <a:prstGeom prst="straightConnector1">
            <a:avLst/>
          </a:prstGeom>
          <a:noFill/>
          <a:ln cap="flat" cmpd="sng" w="28575">
            <a:solidFill>
              <a:schemeClr val="dk2"/>
            </a:solidFill>
            <a:prstDash val="solid"/>
            <a:round/>
            <a:headEnd len="med" w="med" type="none"/>
            <a:tailEnd len="med" w="med" type="triangle"/>
          </a:ln>
        </p:spPr>
      </p:cxnSp>
      <p:cxnSp>
        <p:nvCxnSpPr>
          <p:cNvPr id="1776" name="Google Shape;1776;p259"/>
          <p:cNvCxnSpPr/>
          <p:nvPr/>
        </p:nvCxnSpPr>
        <p:spPr>
          <a:xfrm rot="10800000">
            <a:off x="1083809" y="1027680"/>
            <a:ext cx="4108800" cy="0"/>
          </a:xfrm>
          <a:prstGeom prst="straightConnector1">
            <a:avLst/>
          </a:prstGeom>
          <a:noFill/>
          <a:ln cap="flat" cmpd="sng" w="28575">
            <a:solidFill>
              <a:schemeClr val="dk2"/>
            </a:solidFill>
            <a:prstDash val="solid"/>
            <a:round/>
            <a:headEnd len="med" w="med" type="none"/>
            <a:tailEnd len="med" w="med" type="none"/>
          </a:ln>
        </p:spPr>
      </p:cxnSp>
      <p:cxnSp>
        <p:nvCxnSpPr>
          <p:cNvPr id="1777" name="Google Shape;1777;p259"/>
          <p:cNvCxnSpPr/>
          <p:nvPr/>
        </p:nvCxnSpPr>
        <p:spPr>
          <a:xfrm rot="10800000">
            <a:off x="5188503" y="1033455"/>
            <a:ext cx="0" cy="182700"/>
          </a:xfrm>
          <a:prstGeom prst="straightConnector1">
            <a:avLst/>
          </a:prstGeom>
          <a:noFill/>
          <a:ln cap="flat" cmpd="sng" w="28575">
            <a:solidFill>
              <a:schemeClr val="dk2"/>
            </a:solidFill>
            <a:prstDash val="solid"/>
            <a:round/>
            <a:headEnd len="med" w="med" type="triangle"/>
            <a:tailEnd len="med" w="med" type="none"/>
          </a:ln>
        </p:spPr>
      </p:cxnSp>
      <p:cxnSp>
        <p:nvCxnSpPr>
          <p:cNvPr id="1778" name="Google Shape;1778;p259"/>
          <p:cNvCxnSpPr/>
          <p:nvPr/>
        </p:nvCxnSpPr>
        <p:spPr>
          <a:xfrm rot="10800000">
            <a:off x="1088504" y="1025355"/>
            <a:ext cx="0" cy="190800"/>
          </a:xfrm>
          <a:prstGeom prst="straightConnector1">
            <a:avLst/>
          </a:prstGeom>
          <a:noFill/>
          <a:ln cap="flat" cmpd="sng" w="28575">
            <a:solidFill>
              <a:schemeClr val="dk2"/>
            </a:solidFill>
            <a:prstDash val="solid"/>
            <a:round/>
            <a:headEnd len="med" w="med" type="triangle"/>
            <a:tailEnd len="med" w="med" type="none"/>
          </a:ln>
        </p:spPr>
      </p:cxnSp>
      <p:sp>
        <p:nvSpPr>
          <p:cNvPr id="1779" name="Google Shape;1779;p259"/>
          <p:cNvSpPr txBox="1"/>
          <p:nvPr/>
        </p:nvSpPr>
        <p:spPr>
          <a:xfrm>
            <a:off x="457200" y="460250"/>
            <a:ext cx="5908500" cy="298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MLOps challenges in ML lifecycle</a:t>
            </a:r>
            <a:endParaRPr b="1" sz="2400">
              <a:solidFill>
                <a:srgbClr val="434343"/>
              </a:solidFill>
              <a:latin typeface="Google Sans"/>
              <a:ea typeface="Google Sans"/>
              <a:cs typeface="Google Sans"/>
              <a:sym typeface="Google Sans"/>
            </a:endParaRPr>
          </a:p>
        </p:txBody>
      </p:sp>
      <p:sp>
        <p:nvSpPr>
          <p:cNvPr id="1780" name="Google Shape;1780;p259"/>
          <p:cNvSpPr/>
          <p:nvPr/>
        </p:nvSpPr>
        <p:spPr>
          <a:xfrm>
            <a:off x="1823385" y="1877582"/>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Training Operationalization</a:t>
            </a:r>
            <a:endParaRPr b="1" sz="900">
              <a:solidFill>
                <a:schemeClr val="lt2"/>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cxnSp>
        <p:nvCxnSpPr>
          <p:cNvPr id="1785" name="Google Shape;1785;p260"/>
          <p:cNvCxnSpPr/>
          <p:nvPr/>
        </p:nvCxnSpPr>
        <p:spPr>
          <a:xfrm>
            <a:off x="1079420" y="2044980"/>
            <a:ext cx="636900" cy="0"/>
          </a:xfrm>
          <a:prstGeom prst="straightConnector1">
            <a:avLst/>
          </a:prstGeom>
          <a:noFill/>
          <a:ln cap="flat" cmpd="sng" w="28575">
            <a:solidFill>
              <a:schemeClr val="dk2"/>
            </a:solidFill>
            <a:prstDash val="solid"/>
            <a:round/>
            <a:headEnd len="med" w="med" type="none"/>
            <a:tailEnd len="med" w="med" type="triangle"/>
          </a:ln>
        </p:spPr>
      </p:cxnSp>
      <p:sp>
        <p:nvSpPr>
          <p:cNvPr id="1786" name="Google Shape;1786;p260"/>
          <p:cNvSpPr/>
          <p:nvPr/>
        </p:nvSpPr>
        <p:spPr>
          <a:xfrm>
            <a:off x="454702" y="1279155"/>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ML Development</a:t>
            </a:r>
            <a:endParaRPr b="1" sz="900">
              <a:solidFill>
                <a:schemeClr val="lt2"/>
              </a:solidFill>
              <a:latin typeface="Google Sans"/>
              <a:ea typeface="Google Sans"/>
              <a:cs typeface="Google Sans"/>
              <a:sym typeface="Google Sans"/>
            </a:endParaRPr>
          </a:p>
        </p:txBody>
      </p:sp>
      <p:sp>
        <p:nvSpPr>
          <p:cNvPr id="1787" name="Google Shape;1787;p260"/>
          <p:cNvSpPr/>
          <p:nvPr/>
        </p:nvSpPr>
        <p:spPr>
          <a:xfrm>
            <a:off x="1823385" y="1877582"/>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Training Operationalization</a:t>
            </a:r>
            <a:endParaRPr b="1" sz="900">
              <a:solidFill>
                <a:schemeClr val="lt2"/>
              </a:solidFill>
              <a:latin typeface="Google Sans"/>
              <a:ea typeface="Google Sans"/>
              <a:cs typeface="Google Sans"/>
              <a:sym typeface="Google Sans"/>
            </a:endParaRPr>
          </a:p>
        </p:txBody>
      </p:sp>
      <p:cxnSp>
        <p:nvCxnSpPr>
          <p:cNvPr id="1788" name="Google Shape;1788;p260"/>
          <p:cNvCxnSpPr/>
          <p:nvPr/>
        </p:nvCxnSpPr>
        <p:spPr>
          <a:xfrm>
            <a:off x="1083629" y="1612605"/>
            <a:ext cx="0" cy="436200"/>
          </a:xfrm>
          <a:prstGeom prst="straightConnector1">
            <a:avLst/>
          </a:prstGeom>
          <a:noFill/>
          <a:ln cap="flat" cmpd="sng" w="28575">
            <a:solidFill>
              <a:schemeClr val="dk2"/>
            </a:solidFill>
            <a:prstDash val="solid"/>
            <a:round/>
            <a:headEnd len="med" w="med" type="none"/>
            <a:tailEnd len="med" w="med" type="none"/>
          </a:ln>
        </p:spPr>
      </p:cxnSp>
      <p:cxnSp>
        <p:nvCxnSpPr>
          <p:cNvPr id="1789" name="Google Shape;1789;p260"/>
          <p:cNvCxnSpPr/>
          <p:nvPr/>
        </p:nvCxnSpPr>
        <p:spPr>
          <a:xfrm>
            <a:off x="2448168" y="2643405"/>
            <a:ext cx="664500" cy="0"/>
          </a:xfrm>
          <a:prstGeom prst="straightConnector1">
            <a:avLst/>
          </a:prstGeom>
          <a:noFill/>
          <a:ln cap="flat" cmpd="sng" w="28575">
            <a:solidFill>
              <a:schemeClr val="dk2"/>
            </a:solidFill>
            <a:prstDash val="solid"/>
            <a:round/>
            <a:headEnd len="med" w="med" type="none"/>
            <a:tailEnd len="med" w="med" type="triangle"/>
          </a:ln>
        </p:spPr>
      </p:cxnSp>
      <p:cxnSp>
        <p:nvCxnSpPr>
          <p:cNvPr id="1790" name="Google Shape;1790;p260"/>
          <p:cNvCxnSpPr/>
          <p:nvPr/>
        </p:nvCxnSpPr>
        <p:spPr>
          <a:xfrm>
            <a:off x="2451486" y="2212380"/>
            <a:ext cx="0" cy="436500"/>
          </a:xfrm>
          <a:prstGeom prst="straightConnector1">
            <a:avLst/>
          </a:prstGeom>
          <a:noFill/>
          <a:ln cap="flat" cmpd="sng" w="28575">
            <a:solidFill>
              <a:schemeClr val="dk2"/>
            </a:solidFill>
            <a:prstDash val="solid"/>
            <a:round/>
            <a:headEnd len="med" w="med" type="none"/>
            <a:tailEnd len="med" w="med" type="none"/>
          </a:ln>
        </p:spPr>
      </p:cxnSp>
      <p:cxnSp>
        <p:nvCxnSpPr>
          <p:cNvPr id="1791" name="Google Shape;1791;p260"/>
          <p:cNvCxnSpPr/>
          <p:nvPr/>
        </p:nvCxnSpPr>
        <p:spPr>
          <a:xfrm>
            <a:off x="3816025" y="3254599"/>
            <a:ext cx="656700" cy="0"/>
          </a:xfrm>
          <a:prstGeom prst="straightConnector1">
            <a:avLst/>
          </a:prstGeom>
          <a:noFill/>
          <a:ln cap="flat" cmpd="sng" w="28575">
            <a:solidFill>
              <a:schemeClr val="dk2"/>
            </a:solidFill>
            <a:prstDash val="solid"/>
            <a:round/>
            <a:headEnd len="med" w="med" type="none"/>
            <a:tailEnd len="med" w="med" type="triangle"/>
          </a:ln>
        </p:spPr>
      </p:cxnSp>
      <p:sp>
        <p:nvSpPr>
          <p:cNvPr id="1792" name="Google Shape;1792;p260"/>
          <p:cNvSpPr/>
          <p:nvPr/>
        </p:nvSpPr>
        <p:spPr>
          <a:xfrm>
            <a:off x="4560753" y="3074435"/>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Model Deployment</a:t>
            </a:r>
            <a:endParaRPr b="1" sz="900">
              <a:solidFill>
                <a:schemeClr val="lt2"/>
              </a:solidFill>
              <a:latin typeface="Google Sans"/>
              <a:ea typeface="Google Sans"/>
              <a:cs typeface="Google Sans"/>
              <a:sym typeface="Google Sans"/>
            </a:endParaRPr>
          </a:p>
        </p:txBody>
      </p:sp>
      <p:cxnSp>
        <p:nvCxnSpPr>
          <p:cNvPr id="1793" name="Google Shape;1793;p260"/>
          <p:cNvCxnSpPr/>
          <p:nvPr/>
        </p:nvCxnSpPr>
        <p:spPr>
          <a:xfrm>
            <a:off x="3820004" y="2810805"/>
            <a:ext cx="0" cy="449700"/>
          </a:xfrm>
          <a:prstGeom prst="straightConnector1">
            <a:avLst/>
          </a:prstGeom>
          <a:noFill/>
          <a:ln cap="flat" cmpd="sng" w="28575">
            <a:solidFill>
              <a:schemeClr val="dk2"/>
            </a:solidFill>
            <a:prstDash val="solid"/>
            <a:round/>
            <a:headEnd len="med" w="med" type="none"/>
            <a:tailEnd len="med" w="med" type="none"/>
          </a:ln>
        </p:spPr>
      </p:cxnSp>
      <p:cxnSp>
        <p:nvCxnSpPr>
          <p:cNvPr id="1794" name="Google Shape;1794;p260"/>
          <p:cNvCxnSpPr/>
          <p:nvPr/>
        </p:nvCxnSpPr>
        <p:spPr>
          <a:xfrm>
            <a:off x="5186563" y="3840264"/>
            <a:ext cx="636600" cy="0"/>
          </a:xfrm>
          <a:prstGeom prst="straightConnector1">
            <a:avLst/>
          </a:prstGeom>
          <a:noFill/>
          <a:ln cap="flat" cmpd="sng" w="28575">
            <a:solidFill>
              <a:schemeClr val="dk2"/>
            </a:solidFill>
            <a:prstDash val="solid"/>
            <a:round/>
            <a:headEnd len="med" w="med" type="none"/>
            <a:tailEnd len="med" w="med" type="triangle"/>
          </a:ln>
        </p:spPr>
      </p:cxnSp>
      <p:sp>
        <p:nvSpPr>
          <p:cNvPr id="1795" name="Google Shape;1795;p260"/>
          <p:cNvSpPr/>
          <p:nvPr/>
        </p:nvSpPr>
        <p:spPr>
          <a:xfrm>
            <a:off x="5929437" y="3672862"/>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Prediction Serving</a:t>
            </a:r>
            <a:endParaRPr b="1" sz="900">
              <a:solidFill>
                <a:schemeClr val="lt2"/>
              </a:solidFill>
              <a:latin typeface="Google Sans"/>
              <a:ea typeface="Google Sans"/>
              <a:cs typeface="Google Sans"/>
              <a:sym typeface="Google Sans"/>
            </a:endParaRPr>
          </a:p>
        </p:txBody>
      </p:sp>
      <p:cxnSp>
        <p:nvCxnSpPr>
          <p:cNvPr id="1796" name="Google Shape;1796;p260"/>
          <p:cNvCxnSpPr/>
          <p:nvPr/>
        </p:nvCxnSpPr>
        <p:spPr>
          <a:xfrm>
            <a:off x="5191175" y="3409239"/>
            <a:ext cx="0" cy="435300"/>
          </a:xfrm>
          <a:prstGeom prst="straightConnector1">
            <a:avLst/>
          </a:prstGeom>
          <a:noFill/>
          <a:ln cap="flat" cmpd="sng" w="28575">
            <a:solidFill>
              <a:schemeClr val="dk2"/>
            </a:solidFill>
            <a:prstDash val="solid"/>
            <a:round/>
            <a:headEnd len="med" w="med" type="none"/>
            <a:tailEnd len="med" w="med" type="none"/>
          </a:ln>
        </p:spPr>
      </p:cxnSp>
      <p:cxnSp>
        <p:nvCxnSpPr>
          <p:cNvPr id="1797" name="Google Shape;1797;p260"/>
          <p:cNvCxnSpPr/>
          <p:nvPr/>
        </p:nvCxnSpPr>
        <p:spPr>
          <a:xfrm>
            <a:off x="6554420" y="4438689"/>
            <a:ext cx="651000" cy="0"/>
          </a:xfrm>
          <a:prstGeom prst="straightConnector1">
            <a:avLst/>
          </a:prstGeom>
          <a:noFill/>
          <a:ln cap="flat" cmpd="sng" w="28575">
            <a:solidFill>
              <a:schemeClr val="dk2"/>
            </a:solidFill>
            <a:prstDash val="solid"/>
            <a:round/>
            <a:headEnd len="med" w="med" type="none"/>
            <a:tailEnd len="med" w="med" type="triangle"/>
          </a:ln>
        </p:spPr>
      </p:cxnSp>
      <p:cxnSp>
        <p:nvCxnSpPr>
          <p:cNvPr id="1798" name="Google Shape;1798;p260"/>
          <p:cNvCxnSpPr/>
          <p:nvPr/>
        </p:nvCxnSpPr>
        <p:spPr>
          <a:xfrm>
            <a:off x="6558685" y="4007664"/>
            <a:ext cx="0" cy="433500"/>
          </a:xfrm>
          <a:prstGeom prst="straightConnector1">
            <a:avLst/>
          </a:prstGeom>
          <a:noFill/>
          <a:ln cap="flat" cmpd="sng" w="28575">
            <a:solidFill>
              <a:schemeClr val="dk2"/>
            </a:solidFill>
            <a:prstDash val="solid"/>
            <a:round/>
            <a:headEnd len="med" w="med" type="none"/>
            <a:tailEnd len="med" w="med" type="none"/>
          </a:ln>
        </p:spPr>
      </p:cxnSp>
      <p:sp>
        <p:nvSpPr>
          <p:cNvPr id="1799" name="Google Shape;1799;p260"/>
          <p:cNvSpPr/>
          <p:nvPr/>
        </p:nvSpPr>
        <p:spPr>
          <a:xfrm>
            <a:off x="693528" y="1733393"/>
            <a:ext cx="7803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Code &amp; Config</a:t>
            </a:r>
            <a:endParaRPr b="1" sz="700">
              <a:solidFill>
                <a:srgbClr val="202124"/>
              </a:solidFill>
              <a:latin typeface="Google Sans"/>
              <a:ea typeface="Google Sans"/>
              <a:cs typeface="Google Sans"/>
              <a:sym typeface="Google Sans"/>
            </a:endParaRPr>
          </a:p>
        </p:txBody>
      </p:sp>
      <p:sp>
        <p:nvSpPr>
          <p:cNvPr id="1800" name="Google Shape;1800;p260"/>
          <p:cNvSpPr/>
          <p:nvPr/>
        </p:nvSpPr>
        <p:spPr>
          <a:xfrm>
            <a:off x="1957129" y="2331820"/>
            <a:ext cx="9909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Training pipeline</a:t>
            </a:r>
            <a:endParaRPr b="1" sz="700">
              <a:solidFill>
                <a:srgbClr val="202124"/>
              </a:solidFill>
              <a:latin typeface="Google Sans"/>
              <a:ea typeface="Google Sans"/>
              <a:cs typeface="Google Sans"/>
              <a:sym typeface="Google Sans"/>
            </a:endParaRPr>
          </a:p>
        </p:txBody>
      </p:sp>
      <p:sp>
        <p:nvSpPr>
          <p:cNvPr id="1801" name="Google Shape;1801;p260"/>
          <p:cNvSpPr/>
          <p:nvPr/>
        </p:nvSpPr>
        <p:spPr>
          <a:xfrm>
            <a:off x="3282101" y="2936622"/>
            <a:ext cx="10758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Registered model</a:t>
            </a:r>
            <a:endParaRPr b="1" sz="700">
              <a:solidFill>
                <a:srgbClr val="202124"/>
              </a:solidFill>
              <a:latin typeface="Google Sans"/>
              <a:ea typeface="Google Sans"/>
              <a:cs typeface="Google Sans"/>
              <a:sym typeface="Google Sans"/>
            </a:endParaRPr>
          </a:p>
        </p:txBody>
      </p:sp>
      <p:sp>
        <p:nvSpPr>
          <p:cNvPr id="1802" name="Google Shape;1802;p260"/>
          <p:cNvSpPr/>
          <p:nvPr/>
        </p:nvSpPr>
        <p:spPr>
          <a:xfrm>
            <a:off x="4695674" y="3528674"/>
            <a:ext cx="9909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Deployed model </a:t>
            </a:r>
            <a:endParaRPr b="1" sz="700">
              <a:solidFill>
                <a:srgbClr val="202124"/>
              </a:solidFill>
              <a:latin typeface="Google Sans"/>
              <a:ea typeface="Google Sans"/>
              <a:cs typeface="Google Sans"/>
              <a:sym typeface="Google Sans"/>
            </a:endParaRPr>
          </a:p>
        </p:txBody>
      </p:sp>
      <p:sp>
        <p:nvSpPr>
          <p:cNvPr id="1803" name="Google Shape;1803;p260"/>
          <p:cNvSpPr/>
          <p:nvPr/>
        </p:nvSpPr>
        <p:spPr>
          <a:xfrm>
            <a:off x="6168584" y="4127101"/>
            <a:ext cx="7803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Serving logs</a:t>
            </a:r>
            <a:endParaRPr b="1" sz="700">
              <a:solidFill>
                <a:srgbClr val="202124"/>
              </a:solidFill>
              <a:latin typeface="Google Sans"/>
              <a:ea typeface="Google Sans"/>
              <a:cs typeface="Google Sans"/>
              <a:sym typeface="Google Sans"/>
            </a:endParaRPr>
          </a:p>
        </p:txBody>
      </p:sp>
      <p:cxnSp>
        <p:nvCxnSpPr>
          <p:cNvPr id="1804" name="Google Shape;1804;p260"/>
          <p:cNvCxnSpPr/>
          <p:nvPr/>
        </p:nvCxnSpPr>
        <p:spPr>
          <a:xfrm>
            <a:off x="5192609" y="1713911"/>
            <a:ext cx="0" cy="1262700"/>
          </a:xfrm>
          <a:prstGeom prst="straightConnector1">
            <a:avLst/>
          </a:prstGeom>
          <a:noFill/>
          <a:ln cap="flat" cmpd="sng" w="28575">
            <a:solidFill>
              <a:schemeClr val="dk2"/>
            </a:solidFill>
            <a:prstDash val="solid"/>
            <a:round/>
            <a:headEnd len="med" w="med" type="triangle"/>
            <a:tailEnd len="med" w="med" type="triangle"/>
          </a:ln>
        </p:spPr>
      </p:cxnSp>
      <p:cxnSp>
        <p:nvCxnSpPr>
          <p:cNvPr id="1805" name="Google Shape;1805;p260"/>
          <p:cNvCxnSpPr/>
          <p:nvPr/>
        </p:nvCxnSpPr>
        <p:spPr>
          <a:xfrm>
            <a:off x="3820468" y="1442449"/>
            <a:ext cx="0" cy="930900"/>
          </a:xfrm>
          <a:prstGeom prst="straightConnector1">
            <a:avLst/>
          </a:prstGeom>
          <a:noFill/>
          <a:ln cap="flat" cmpd="sng" w="28575">
            <a:solidFill>
              <a:schemeClr val="dk2"/>
            </a:solidFill>
            <a:prstDash val="solid"/>
            <a:round/>
            <a:headEnd len="med" w="med" type="none"/>
            <a:tailEnd len="med" w="med" type="triangle"/>
          </a:ln>
        </p:spPr>
      </p:cxnSp>
      <p:cxnSp>
        <p:nvCxnSpPr>
          <p:cNvPr id="1806" name="Google Shape;1806;p260"/>
          <p:cNvCxnSpPr>
            <a:stCxn id="1807" idx="1"/>
          </p:cNvCxnSpPr>
          <p:nvPr/>
        </p:nvCxnSpPr>
        <p:spPr>
          <a:xfrm rot="10800000">
            <a:off x="3821326" y="1446425"/>
            <a:ext cx="762600" cy="18600"/>
          </a:xfrm>
          <a:prstGeom prst="straightConnector1">
            <a:avLst/>
          </a:prstGeom>
          <a:noFill/>
          <a:ln cap="flat" cmpd="sng" w="28575">
            <a:solidFill>
              <a:schemeClr val="dk2"/>
            </a:solidFill>
            <a:prstDash val="solid"/>
            <a:round/>
            <a:headEnd len="med" w="med" type="triangle"/>
            <a:tailEnd len="med" w="med" type="none"/>
          </a:ln>
        </p:spPr>
      </p:cxnSp>
      <p:cxnSp>
        <p:nvCxnSpPr>
          <p:cNvPr id="1808" name="Google Shape;1808;p260"/>
          <p:cNvCxnSpPr/>
          <p:nvPr/>
        </p:nvCxnSpPr>
        <p:spPr>
          <a:xfrm>
            <a:off x="6552358" y="1448692"/>
            <a:ext cx="0" cy="2131200"/>
          </a:xfrm>
          <a:prstGeom prst="straightConnector1">
            <a:avLst/>
          </a:prstGeom>
          <a:noFill/>
          <a:ln cap="flat" cmpd="sng" w="28575">
            <a:solidFill>
              <a:schemeClr val="dk2"/>
            </a:solidFill>
            <a:prstDash val="solid"/>
            <a:round/>
            <a:headEnd len="med" w="med" type="none"/>
            <a:tailEnd len="med" w="med" type="triangle"/>
          </a:ln>
        </p:spPr>
      </p:cxnSp>
      <p:cxnSp>
        <p:nvCxnSpPr>
          <p:cNvPr id="1809" name="Google Shape;1809;p260"/>
          <p:cNvCxnSpPr>
            <a:stCxn id="1807" idx="3"/>
          </p:cNvCxnSpPr>
          <p:nvPr/>
        </p:nvCxnSpPr>
        <p:spPr>
          <a:xfrm flipH="1" rot="10800000">
            <a:off x="5916226" y="1453925"/>
            <a:ext cx="2032200" cy="11100"/>
          </a:xfrm>
          <a:prstGeom prst="straightConnector1">
            <a:avLst/>
          </a:prstGeom>
          <a:noFill/>
          <a:ln cap="flat" cmpd="sng" w="28575">
            <a:solidFill>
              <a:schemeClr val="dk2"/>
            </a:solidFill>
            <a:prstDash val="solid"/>
            <a:round/>
            <a:headEnd len="med" w="med" type="triangle"/>
            <a:tailEnd len="med" w="med" type="none"/>
          </a:ln>
        </p:spPr>
      </p:cxnSp>
      <p:cxnSp>
        <p:nvCxnSpPr>
          <p:cNvPr id="1810" name="Google Shape;1810;p260"/>
          <p:cNvCxnSpPr/>
          <p:nvPr/>
        </p:nvCxnSpPr>
        <p:spPr>
          <a:xfrm>
            <a:off x="7930929" y="1444230"/>
            <a:ext cx="0" cy="2725200"/>
          </a:xfrm>
          <a:prstGeom prst="straightConnector1">
            <a:avLst/>
          </a:prstGeom>
          <a:noFill/>
          <a:ln cap="flat" cmpd="sng" w="28575">
            <a:solidFill>
              <a:schemeClr val="dk2"/>
            </a:solidFill>
            <a:prstDash val="solid"/>
            <a:round/>
            <a:headEnd len="med" w="med" type="none"/>
            <a:tailEnd len="med" w="med" type="triangle"/>
          </a:ln>
        </p:spPr>
      </p:cxnSp>
      <p:cxnSp>
        <p:nvCxnSpPr>
          <p:cNvPr id="1811" name="Google Shape;1811;p260"/>
          <p:cNvCxnSpPr/>
          <p:nvPr/>
        </p:nvCxnSpPr>
        <p:spPr>
          <a:xfrm rot="10800000">
            <a:off x="1083809" y="1027680"/>
            <a:ext cx="4108800" cy="0"/>
          </a:xfrm>
          <a:prstGeom prst="straightConnector1">
            <a:avLst/>
          </a:prstGeom>
          <a:noFill/>
          <a:ln cap="flat" cmpd="sng" w="28575">
            <a:solidFill>
              <a:schemeClr val="dk2"/>
            </a:solidFill>
            <a:prstDash val="solid"/>
            <a:round/>
            <a:headEnd len="med" w="med" type="none"/>
            <a:tailEnd len="med" w="med" type="none"/>
          </a:ln>
        </p:spPr>
      </p:cxnSp>
      <p:cxnSp>
        <p:nvCxnSpPr>
          <p:cNvPr id="1812" name="Google Shape;1812;p260"/>
          <p:cNvCxnSpPr/>
          <p:nvPr/>
        </p:nvCxnSpPr>
        <p:spPr>
          <a:xfrm rot="10800000">
            <a:off x="5188503" y="1033455"/>
            <a:ext cx="0" cy="182700"/>
          </a:xfrm>
          <a:prstGeom prst="straightConnector1">
            <a:avLst/>
          </a:prstGeom>
          <a:noFill/>
          <a:ln cap="flat" cmpd="sng" w="28575">
            <a:solidFill>
              <a:schemeClr val="dk2"/>
            </a:solidFill>
            <a:prstDash val="solid"/>
            <a:round/>
            <a:headEnd len="med" w="med" type="triangle"/>
            <a:tailEnd len="med" w="med" type="none"/>
          </a:ln>
        </p:spPr>
      </p:cxnSp>
      <p:cxnSp>
        <p:nvCxnSpPr>
          <p:cNvPr id="1813" name="Google Shape;1813;p260"/>
          <p:cNvCxnSpPr/>
          <p:nvPr/>
        </p:nvCxnSpPr>
        <p:spPr>
          <a:xfrm rot="10800000">
            <a:off x="1088504" y="1025355"/>
            <a:ext cx="0" cy="190800"/>
          </a:xfrm>
          <a:prstGeom prst="straightConnector1">
            <a:avLst/>
          </a:prstGeom>
          <a:noFill/>
          <a:ln cap="flat" cmpd="sng" w="28575">
            <a:solidFill>
              <a:schemeClr val="dk2"/>
            </a:solidFill>
            <a:prstDash val="solid"/>
            <a:round/>
            <a:headEnd len="med" w="med" type="triangle"/>
            <a:tailEnd len="med" w="med" type="none"/>
          </a:ln>
        </p:spPr>
      </p:cxnSp>
      <p:sp>
        <p:nvSpPr>
          <p:cNvPr id="1814" name="Google Shape;1814;p260"/>
          <p:cNvSpPr txBox="1"/>
          <p:nvPr/>
        </p:nvSpPr>
        <p:spPr>
          <a:xfrm>
            <a:off x="454713" y="460250"/>
            <a:ext cx="5474700" cy="298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MLOps with Vertex AI: Pipelines</a:t>
            </a:r>
            <a:endParaRPr b="1" sz="2400">
              <a:solidFill>
                <a:srgbClr val="434343"/>
              </a:solidFill>
              <a:latin typeface="Google Sans"/>
              <a:ea typeface="Google Sans"/>
              <a:cs typeface="Google Sans"/>
              <a:sym typeface="Google Sans"/>
            </a:endParaRPr>
          </a:p>
        </p:txBody>
      </p:sp>
      <p:sp>
        <p:nvSpPr>
          <p:cNvPr id="1807" name="Google Shape;1807;p260"/>
          <p:cNvSpPr/>
          <p:nvPr/>
        </p:nvSpPr>
        <p:spPr>
          <a:xfrm>
            <a:off x="4583926" y="1245125"/>
            <a:ext cx="1332300" cy="439800"/>
          </a:xfrm>
          <a:prstGeom prst="roundRect">
            <a:avLst>
              <a:gd fmla="val 16667" name="adj"/>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15" name="Google Shape;1815;p260"/>
          <p:cNvSpPr txBox="1"/>
          <p:nvPr/>
        </p:nvSpPr>
        <p:spPr>
          <a:xfrm>
            <a:off x="4936875" y="1307102"/>
            <a:ext cx="929700" cy="298500"/>
          </a:xfrm>
          <a:prstGeom prst="rect">
            <a:avLst/>
          </a:prstGeom>
          <a:noFill/>
          <a:ln>
            <a:noFill/>
          </a:ln>
        </p:spPr>
        <p:txBody>
          <a:bodyPr anchorCtr="0" anchor="ctr" bIns="91425" lIns="91425" spcFirstLastPara="1" rIns="91425" wrap="square" tIns="91425">
            <a:noAutofit/>
          </a:bodyPr>
          <a:lstStyle/>
          <a:p>
            <a:pPr indent="0" lvl="0" marL="0" rtl="0" algn="l">
              <a:lnSpc>
                <a:spcPct val="113333"/>
              </a:lnSpc>
              <a:spcBef>
                <a:spcPts val="0"/>
              </a:spcBef>
              <a:spcAft>
                <a:spcPts val="0"/>
              </a:spcAft>
              <a:buNone/>
            </a:pPr>
            <a:r>
              <a:rPr b="1" lang="en" sz="900">
                <a:solidFill>
                  <a:schemeClr val="lt2"/>
                </a:solidFill>
                <a:latin typeface="Google Sans"/>
                <a:ea typeface="Google Sans"/>
                <a:cs typeface="Google Sans"/>
                <a:sym typeface="Google Sans"/>
              </a:rPr>
              <a:t>Vertex </a:t>
            </a:r>
            <a:endParaRPr b="1" sz="900">
              <a:solidFill>
                <a:schemeClr val="lt2"/>
              </a:solidFill>
              <a:latin typeface="Google Sans"/>
              <a:ea typeface="Google Sans"/>
              <a:cs typeface="Google Sans"/>
              <a:sym typeface="Google Sans"/>
            </a:endParaRPr>
          </a:p>
          <a:p>
            <a:pPr indent="0" lvl="0" marL="0" rtl="0" algn="l">
              <a:lnSpc>
                <a:spcPct val="113333"/>
              </a:lnSpc>
              <a:spcBef>
                <a:spcPts val="0"/>
              </a:spcBef>
              <a:spcAft>
                <a:spcPts val="0"/>
              </a:spcAft>
              <a:buNone/>
            </a:pPr>
            <a:r>
              <a:rPr b="1" lang="en" sz="900">
                <a:solidFill>
                  <a:schemeClr val="lt2"/>
                </a:solidFill>
                <a:latin typeface="Google Sans"/>
                <a:ea typeface="Google Sans"/>
                <a:cs typeface="Google Sans"/>
                <a:sym typeface="Google Sans"/>
              </a:rPr>
              <a:t>Feature Store</a:t>
            </a:r>
            <a:endParaRPr b="1" sz="1600">
              <a:solidFill>
                <a:schemeClr val="lt2"/>
              </a:solidFill>
              <a:latin typeface="Google Sans"/>
              <a:ea typeface="Google Sans"/>
              <a:cs typeface="Google Sans"/>
              <a:sym typeface="Google Sans"/>
            </a:endParaRPr>
          </a:p>
        </p:txBody>
      </p:sp>
      <p:sp>
        <p:nvSpPr>
          <p:cNvPr id="1816" name="Google Shape;1816;p260"/>
          <p:cNvSpPr/>
          <p:nvPr/>
        </p:nvSpPr>
        <p:spPr>
          <a:xfrm>
            <a:off x="3187816" y="2374978"/>
            <a:ext cx="1239600" cy="439800"/>
          </a:xfrm>
          <a:prstGeom prst="roundRect">
            <a:avLst>
              <a:gd fmla="val 16667" name="adj"/>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17" name="Google Shape;1817;p260"/>
          <p:cNvSpPr txBox="1"/>
          <p:nvPr/>
        </p:nvSpPr>
        <p:spPr>
          <a:xfrm>
            <a:off x="3540775" y="2436225"/>
            <a:ext cx="929700" cy="298500"/>
          </a:xfrm>
          <a:prstGeom prst="rect">
            <a:avLst/>
          </a:prstGeom>
          <a:noFill/>
          <a:ln>
            <a:noFill/>
          </a:ln>
        </p:spPr>
        <p:txBody>
          <a:bodyPr anchorCtr="0" anchor="ctr" bIns="91425" lIns="91425" spcFirstLastPara="1" rIns="91425" wrap="square" tIns="91425">
            <a:noAutofit/>
          </a:bodyPr>
          <a:lstStyle/>
          <a:p>
            <a:pPr indent="0" lvl="0" marL="0" rtl="0" algn="l">
              <a:lnSpc>
                <a:spcPct val="113333"/>
              </a:lnSpc>
              <a:spcBef>
                <a:spcPts val="0"/>
              </a:spcBef>
              <a:spcAft>
                <a:spcPts val="0"/>
              </a:spcAft>
              <a:buNone/>
            </a:pPr>
            <a:r>
              <a:rPr b="1" lang="en" sz="900">
                <a:solidFill>
                  <a:schemeClr val="lt2"/>
                </a:solidFill>
                <a:latin typeface="Google Sans"/>
                <a:ea typeface="Google Sans"/>
                <a:cs typeface="Google Sans"/>
                <a:sym typeface="Google Sans"/>
              </a:rPr>
              <a:t>Vertex Pipelines</a:t>
            </a:r>
            <a:endParaRPr b="1" sz="900">
              <a:solidFill>
                <a:schemeClr val="lt2"/>
              </a:solidFill>
              <a:latin typeface="Google Sans"/>
              <a:ea typeface="Google Sans"/>
              <a:cs typeface="Google Sans"/>
              <a:sym typeface="Google Sans"/>
            </a:endParaRPr>
          </a:p>
        </p:txBody>
      </p:sp>
      <p:pic>
        <p:nvPicPr>
          <p:cNvPr id="1818" name="Google Shape;1818;p260"/>
          <p:cNvPicPr preferRelativeResize="0"/>
          <p:nvPr/>
        </p:nvPicPr>
        <p:blipFill rotWithShape="1">
          <a:blip r:embed="rId3">
            <a:alphaModFix/>
          </a:blip>
          <a:srcRect b="4425" l="0" r="63086" t="0"/>
          <a:stretch/>
        </p:blipFill>
        <p:spPr>
          <a:xfrm>
            <a:off x="3293596" y="2439208"/>
            <a:ext cx="285690" cy="298524"/>
          </a:xfrm>
          <a:prstGeom prst="rect">
            <a:avLst/>
          </a:prstGeom>
          <a:noFill/>
          <a:ln>
            <a:noFill/>
          </a:ln>
        </p:spPr>
      </p:pic>
      <p:sp>
        <p:nvSpPr>
          <p:cNvPr id="1819" name="Google Shape;1819;p260"/>
          <p:cNvSpPr/>
          <p:nvPr/>
        </p:nvSpPr>
        <p:spPr>
          <a:xfrm>
            <a:off x="7229488" y="4218805"/>
            <a:ext cx="1527900" cy="439800"/>
          </a:xfrm>
          <a:prstGeom prst="roundRect">
            <a:avLst>
              <a:gd fmla="val 16667" name="adj"/>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20" name="Google Shape;1820;p260"/>
          <p:cNvSpPr txBox="1"/>
          <p:nvPr/>
        </p:nvSpPr>
        <p:spPr>
          <a:xfrm>
            <a:off x="7619460" y="4286370"/>
            <a:ext cx="1091400" cy="298500"/>
          </a:xfrm>
          <a:prstGeom prst="rect">
            <a:avLst/>
          </a:prstGeom>
          <a:noFill/>
          <a:ln>
            <a:noFill/>
          </a:ln>
        </p:spPr>
        <p:txBody>
          <a:bodyPr anchorCtr="0" anchor="ctr" bIns="91425" lIns="58275" spcFirstLastPara="1" rIns="24000" wrap="square" tIns="91425">
            <a:noAutofit/>
          </a:bodyPr>
          <a:lstStyle/>
          <a:p>
            <a:pPr indent="0" lvl="0" marL="0" rtl="0" algn="l">
              <a:lnSpc>
                <a:spcPct val="113333"/>
              </a:lnSpc>
              <a:spcBef>
                <a:spcPts val="0"/>
              </a:spcBef>
              <a:spcAft>
                <a:spcPts val="0"/>
              </a:spcAft>
              <a:buClr>
                <a:srgbClr val="212121"/>
              </a:buClr>
              <a:buFont typeface="Roboto"/>
              <a:buNone/>
            </a:pPr>
            <a:r>
              <a:rPr b="1" lang="en" sz="900">
                <a:solidFill>
                  <a:schemeClr val="lt2"/>
                </a:solidFill>
                <a:latin typeface="Google Sans"/>
                <a:ea typeface="Google Sans"/>
                <a:cs typeface="Google Sans"/>
                <a:sym typeface="Google Sans"/>
              </a:rPr>
              <a:t>Vertex Model Monitoring</a:t>
            </a:r>
            <a:endParaRPr b="1" sz="900">
              <a:solidFill>
                <a:schemeClr val="lt2"/>
              </a:solidFill>
              <a:latin typeface="Google Sans"/>
              <a:ea typeface="Google Sans"/>
              <a:cs typeface="Google Sans"/>
              <a:sym typeface="Google Sans"/>
            </a:endParaRPr>
          </a:p>
        </p:txBody>
      </p:sp>
      <p:pic>
        <p:nvPicPr>
          <p:cNvPr id="1821" name="Google Shape;1821;p260"/>
          <p:cNvPicPr preferRelativeResize="0"/>
          <p:nvPr/>
        </p:nvPicPr>
        <p:blipFill rotWithShape="1">
          <a:blip r:embed="rId3">
            <a:alphaModFix/>
          </a:blip>
          <a:srcRect b="1273" l="0" r="63278" t="0"/>
          <a:stretch/>
        </p:blipFill>
        <p:spPr>
          <a:xfrm>
            <a:off x="7345425" y="4280537"/>
            <a:ext cx="285690" cy="309953"/>
          </a:xfrm>
          <a:prstGeom prst="rect">
            <a:avLst/>
          </a:prstGeom>
          <a:noFill/>
          <a:ln cap="flat" cmpd="sng" w="9525">
            <a:solidFill>
              <a:schemeClr val="dk2"/>
            </a:solidFill>
            <a:prstDash val="solid"/>
            <a:round/>
            <a:headEnd len="sm" w="sm" type="none"/>
            <a:tailEnd len="sm" w="sm" type="none"/>
          </a:ln>
        </p:spPr>
      </p:pic>
      <p:pic>
        <p:nvPicPr>
          <p:cNvPr id="1822" name="Google Shape;1822;p260"/>
          <p:cNvPicPr preferRelativeResize="0"/>
          <p:nvPr/>
        </p:nvPicPr>
        <p:blipFill rotWithShape="1">
          <a:blip r:embed="rId3">
            <a:alphaModFix/>
          </a:blip>
          <a:srcRect b="4425" l="0" r="63086" t="0"/>
          <a:stretch/>
        </p:blipFill>
        <p:spPr>
          <a:xfrm>
            <a:off x="4679159" y="1315770"/>
            <a:ext cx="285690" cy="2985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261"/>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lang="en">
                <a:solidFill>
                  <a:schemeClr val="dk1"/>
                </a:solidFill>
              </a:rPr>
              <a:t>“At Google, a hybrid research approach where engineers and researchers are </a:t>
            </a:r>
            <a:r>
              <a:rPr b="1" lang="en">
                <a:solidFill>
                  <a:schemeClr val="dk1"/>
                </a:solidFill>
              </a:rPr>
              <a:t>embedded</a:t>
            </a:r>
            <a:r>
              <a:rPr lang="en">
                <a:solidFill>
                  <a:schemeClr val="dk1"/>
                </a:solidFill>
              </a:rPr>
              <a:t> together on the same teams has helped reduce this source of friction significantly”</a:t>
            </a:r>
            <a:endParaRPr>
              <a:solidFill>
                <a:schemeClr val="dk1"/>
              </a:solidFill>
            </a:endParaRPr>
          </a:p>
        </p:txBody>
      </p:sp>
      <p:sp>
        <p:nvSpPr>
          <p:cNvPr id="1828" name="Google Shape;1828;p261"/>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From ML Tech Debt paper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262"/>
          <p:cNvSpPr txBox="1"/>
          <p:nvPr>
            <p:ph type="title"/>
          </p:nvPr>
        </p:nvSpPr>
        <p:spPr>
          <a:xfrm>
            <a:off x="457200" y="1999050"/>
            <a:ext cx="7422300" cy="16128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1000"/>
              </a:spcBef>
              <a:spcAft>
                <a:spcPts val="0"/>
              </a:spcAft>
              <a:buNone/>
            </a:pPr>
            <a:r>
              <a:rPr lang="en">
                <a:solidFill>
                  <a:schemeClr val="dk1"/>
                </a:solidFill>
              </a:rPr>
              <a:t>“Rule #8: Know the </a:t>
            </a:r>
            <a:r>
              <a:rPr b="1" lang="en">
                <a:solidFill>
                  <a:schemeClr val="dk1"/>
                </a:solidFill>
              </a:rPr>
              <a:t>freshness</a:t>
            </a:r>
            <a:r>
              <a:rPr lang="en">
                <a:solidFill>
                  <a:schemeClr val="dk1"/>
                </a:solidFill>
              </a:rPr>
              <a:t> </a:t>
            </a:r>
            <a:r>
              <a:rPr b="1" lang="en">
                <a:solidFill>
                  <a:schemeClr val="dk1"/>
                </a:solidFill>
              </a:rPr>
              <a:t>requirements</a:t>
            </a:r>
            <a:r>
              <a:rPr lang="en">
                <a:solidFill>
                  <a:schemeClr val="dk1"/>
                </a:solidFill>
              </a:rPr>
              <a:t>”</a:t>
            </a:r>
            <a:endParaRPr>
              <a:solidFill>
                <a:schemeClr val="dk1"/>
              </a:solidFill>
            </a:endParaRPr>
          </a:p>
          <a:p>
            <a:pPr indent="0" lvl="0" marL="0" rtl="0" algn="l">
              <a:lnSpc>
                <a:spcPct val="100000"/>
              </a:lnSpc>
              <a:spcBef>
                <a:spcPts val="1000"/>
              </a:spcBef>
              <a:spcAft>
                <a:spcPts val="0"/>
              </a:spcAft>
              <a:buNone/>
            </a:pPr>
            <a:r>
              <a:rPr lang="en">
                <a:solidFill>
                  <a:schemeClr val="dk1"/>
                </a:solidFill>
              </a:rPr>
              <a:t>“</a:t>
            </a:r>
            <a:r>
              <a:rPr lang="en">
                <a:solidFill>
                  <a:schemeClr val="dk1"/>
                </a:solidFill>
              </a:rPr>
              <a:t>Rule #16: Plan to </a:t>
            </a:r>
            <a:r>
              <a:rPr b="1" lang="en">
                <a:solidFill>
                  <a:schemeClr val="dk1"/>
                </a:solidFill>
              </a:rPr>
              <a:t>launch</a:t>
            </a:r>
            <a:r>
              <a:rPr lang="en">
                <a:solidFill>
                  <a:schemeClr val="dk1"/>
                </a:solidFill>
              </a:rPr>
              <a:t> and </a:t>
            </a:r>
            <a:r>
              <a:rPr b="1" lang="en">
                <a:solidFill>
                  <a:schemeClr val="dk1"/>
                </a:solidFill>
              </a:rPr>
              <a:t>iterate</a:t>
            </a:r>
            <a:r>
              <a:rPr lang="en">
                <a:solidFill>
                  <a:schemeClr val="dk1"/>
                </a:solidFill>
              </a:rPr>
              <a:t>”</a:t>
            </a:r>
            <a:endParaRPr>
              <a:solidFill>
                <a:schemeClr val="dk1"/>
              </a:solidFill>
            </a:endParaRPr>
          </a:p>
          <a:p>
            <a:pPr indent="0" lvl="0" marL="0" rtl="0" algn="l">
              <a:lnSpc>
                <a:spcPct val="100000"/>
              </a:lnSpc>
              <a:spcBef>
                <a:spcPts val="1000"/>
              </a:spcBef>
              <a:spcAft>
                <a:spcPts val="1000"/>
              </a:spcAft>
              <a:buNone/>
            </a:pPr>
            <a:r>
              <a:t/>
            </a:r>
            <a:endParaRPr b="1">
              <a:solidFill>
                <a:schemeClr val="dk1"/>
              </a:solidFill>
            </a:endParaRPr>
          </a:p>
        </p:txBody>
      </p:sp>
      <p:sp>
        <p:nvSpPr>
          <p:cNvPr id="1834" name="Google Shape;1834;p262"/>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From Rules of ML paper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pic>
        <p:nvPicPr>
          <p:cNvPr id="1839" name="Google Shape;1839;p263"/>
          <p:cNvPicPr preferRelativeResize="0"/>
          <p:nvPr/>
        </p:nvPicPr>
        <p:blipFill rotWithShape="1">
          <a:blip r:embed="rId3">
            <a:alphaModFix/>
          </a:blip>
          <a:srcRect b="0" l="20013" r="20600" t="0"/>
          <a:stretch/>
        </p:blipFill>
        <p:spPr>
          <a:xfrm>
            <a:off x="4413048" y="406603"/>
            <a:ext cx="2465400" cy="2335500"/>
          </a:xfrm>
          <a:prstGeom prst="roundRect">
            <a:avLst>
              <a:gd fmla="val 2502" name="adj"/>
            </a:avLst>
          </a:prstGeom>
          <a:noFill/>
          <a:ln cap="flat" cmpd="sng" w="9525">
            <a:solidFill>
              <a:schemeClr val="dk2"/>
            </a:solidFill>
            <a:prstDash val="solid"/>
            <a:round/>
            <a:headEnd len="sm" w="sm" type="none"/>
            <a:tailEnd len="sm" w="sm" type="none"/>
          </a:ln>
        </p:spPr>
      </p:pic>
      <p:sp>
        <p:nvSpPr>
          <p:cNvPr id="1840" name="Google Shape;1840;p263"/>
          <p:cNvSpPr txBox="1"/>
          <p:nvPr/>
        </p:nvSpPr>
        <p:spPr>
          <a:xfrm>
            <a:off x="457175" y="1392475"/>
            <a:ext cx="3590700" cy="1622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400">
                <a:solidFill>
                  <a:srgbClr val="121215"/>
                </a:solidFill>
                <a:latin typeface="Google Sans"/>
                <a:ea typeface="Google Sans"/>
                <a:cs typeface="Google Sans"/>
                <a:sym typeface="Google Sans"/>
              </a:rPr>
              <a:t>Define </a:t>
            </a:r>
            <a:r>
              <a:rPr b="1" lang="en" sz="1400">
                <a:solidFill>
                  <a:srgbClr val="121215"/>
                </a:solidFill>
                <a:latin typeface="Google Sans"/>
                <a:ea typeface="Google Sans"/>
                <a:cs typeface="Google Sans"/>
                <a:sym typeface="Google Sans"/>
              </a:rPr>
              <a:t>pipelines</a:t>
            </a:r>
            <a:r>
              <a:rPr lang="en" sz="1400">
                <a:solidFill>
                  <a:srgbClr val="121215"/>
                </a:solidFill>
                <a:latin typeface="Google Sans"/>
                <a:ea typeface="Google Sans"/>
                <a:cs typeface="Google Sans"/>
                <a:sym typeface="Google Sans"/>
              </a:rPr>
              <a:t> with your </a:t>
            </a:r>
            <a:r>
              <a:rPr lang="en" sz="1400">
                <a:solidFill>
                  <a:srgbClr val="121215"/>
                </a:solidFill>
                <a:latin typeface="Google Sans"/>
                <a:ea typeface="Google Sans"/>
                <a:cs typeface="Google Sans"/>
                <a:sym typeface="Google Sans"/>
              </a:rPr>
              <a:t>components</a:t>
            </a:r>
            <a:r>
              <a:rPr lang="en" sz="1400">
                <a:solidFill>
                  <a:srgbClr val="121215"/>
                </a:solidFill>
                <a:latin typeface="Google Sans"/>
                <a:ea typeface="Google Sans"/>
                <a:cs typeface="Google Sans"/>
                <a:sym typeface="Google Sans"/>
              </a:rPr>
              <a:t> for data ingestion, preprocessing, training, validation and deployment with </a:t>
            </a:r>
            <a:r>
              <a:rPr b="1" lang="en" sz="1400">
                <a:solidFill>
                  <a:srgbClr val="121215"/>
                </a:solidFill>
                <a:latin typeface="Google Sans"/>
                <a:ea typeface="Google Sans"/>
                <a:cs typeface="Google Sans"/>
                <a:sym typeface="Google Sans"/>
              </a:rPr>
              <a:t>Kubeflow Pipelines</a:t>
            </a:r>
            <a:endParaRPr b="1" sz="1400">
              <a:solidFill>
                <a:srgbClr val="121215"/>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a:solidFill>
                  <a:srgbClr val="121215"/>
                </a:solidFill>
                <a:latin typeface="Google Sans"/>
                <a:ea typeface="Google Sans"/>
                <a:cs typeface="Google Sans"/>
                <a:sym typeface="Google Sans"/>
              </a:rPr>
              <a:t>Serverless</a:t>
            </a:r>
            <a:r>
              <a:rPr lang="en">
                <a:solidFill>
                  <a:srgbClr val="121215"/>
                </a:solidFill>
                <a:latin typeface="Google Sans"/>
                <a:ea typeface="Google Sans"/>
                <a:cs typeface="Google Sans"/>
                <a:sym typeface="Google Sans"/>
              </a:rPr>
              <a:t>, automated, scalable: pay only for what you use</a:t>
            </a:r>
            <a:endParaRPr b="1">
              <a:solidFill>
                <a:srgbClr val="121215"/>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1400">
                <a:solidFill>
                  <a:srgbClr val="121215"/>
                </a:solidFill>
                <a:latin typeface="Google Sans"/>
                <a:ea typeface="Google Sans"/>
                <a:cs typeface="Google Sans"/>
                <a:sym typeface="Google Sans"/>
              </a:rPr>
              <a:t>Track </a:t>
            </a:r>
            <a:r>
              <a:rPr b="1" lang="en" sz="1400">
                <a:solidFill>
                  <a:srgbClr val="121215"/>
                </a:solidFill>
                <a:latin typeface="Google Sans"/>
                <a:ea typeface="Google Sans"/>
                <a:cs typeface="Google Sans"/>
                <a:sym typeface="Google Sans"/>
              </a:rPr>
              <a:t>artifacts</a:t>
            </a:r>
            <a:r>
              <a:rPr lang="en" sz="1400">
                <a:solidFill>
                  <a:srgbClr val="121215"/>
                </a:solidFill>
                <a:latin typeface="Google Sans"/>
                <a:ea typeface="Google Sans"/>
                <a:cs typeface="Google Sans"/>
                <a:sym typeface="Google Sans"/>
              </a:rPr>
              <a:t> and </a:t>
            </a:r>
            <a:r>
              <a:rPr b="1" lang="en" sz="1400">
                <a:solidFill>
                  <a:srgbClr val="121215"/>
                </a:solidFill>
                <a:latin typeface="Google Sans"/>
                <a:ea typeface="Google Sans"/>
                <a:cs typeface="Google Sans"/>
                <a:sym typeface="Google Sans"/>
              </a:rPr>
              <a:t>lineage</a:t>
            </a:r>
            <a:r>
              <a:rPr lang="en" sz="1400">
                <a:solidFill>
                  <a:srgbClr val="121215"/>
                </a:solidFill>
                <a:latin typeface="Google Sans"/>
                <a:ea typeface="Google Sans"/>
                <a:cs typeface="Google Sans"/>
                <a:sym typeface="Google Sans"/>
              </a:rPr>
              <a:t> of data, feature, model and experiment metrics across your ML workflow with metadata store</a:t>
            </a:r>
            <a:r>
              <a:rPr lang="en">
                <a:solidFill>
                  <a:srgbClr val="121215"/>
                </a:solidFill>
                <a:latin typeface="Google Sans"/>
                <a:ea typeface="Google Sans"/>
                <a:cs typeface="Google Sans"/>
                <a:sym typeface="Google Sans"/>
              </a:rPr>
              <a:t> for higher </a:t>
            </a:r>
            <a:r>
              <a:rPr b="1" lang="en">
                <a:solidFill>
                  <a:srgbClr val="121215"/>
                </a:solidFill>
                <a:latin typeface="Google Sans"/>
                <a:ea typeface="Google Sans"/>
                <a:cs typeface="Google Sans"/>
                <a:sym typeface="Google Sans"/>
              </a:rPr>
              <a:t>governance</a:t>
            </a:r>
            <a:r>
              <a:rPr lang="en">
                <a:solidFill>
                  <a:srgbClr val="121215"/>
                </a:solidFill>
                <a:latin typeface="Google Sans"/>
                <a:ea typeface="Google Sans"/>
                <a:cs typeface="Google Sans"/>
                <a:sym typeface="Google Sans"/>
              </a:rPr>
              <a:t> and </a:t>
            </a:r>
            <a:r>
              <a:rPr b="1" lang="en">
                <a:solidFill>
                  <a:srgbClr val="121215"/>
                </a:solidFill>
                <a:latin typeface="Google Sans"/>
                <a:ea typeface="Google Sans"/>
                <a:cs typeface="Google Sans"/>
                <a:sym typeface="Google Sans"/>
              </a:rPr>
              <a:t>auditing</a:t>
            </a:r>
            <a:endParaRPr b="1">
              <a:solidFill>
                <a:srgbClr val="121215"/>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a:solidFill>
                <a:srgbClr val="121215"/>
              </a:solidFill>
              <a:latin typeface="Google Sans"/>
              <a:ea typeface="Google Sans"/>
              <a:cs typeface="Google Sans"/>
              <a:sym typeface="Google Sans"/>
            </a:endParaRPr>
          </a:p>
        </p:txBody>
      </p:sp>
      <p:sp>
        <p:nvSpPr>
          <p:cNvPr id="1841" name="Google Shape;1841;p263"/>
          <p:cNvSpPr txBox="1"/>
          <p:nvPr/>
        </p:nvSpPr>
        <p:spPr>
          <a:xfrm>
            <a:off x="457177" y="460250"/>
            <a:ext cx="3123000" cy="393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000">
                <a:solidFill>
                  <a:srgbClr val="4285F3"/>
                </a:solidFill>
                <a:latin typeface="Google Sans"/>
                <a:ea typeface="Google Sans"/>
                <a:cs typeface="Google Sans"/>
                <a:sym typeface="Google Sans"/>
              </a:rPr>
              <a:t>Vertex Pipelines</a:t>
            </a:r>
            <a:endParaRPr b="1" sz="3000">
              <a:solidFill>
                <a:srgbClr val="4285F3"/>
              </a:solidFill>
              <a:latin typeface="Google Sans"/>
              <a:ea typeface="Google Sans"/>
              <a:cs typeface="Google Sans"/>
              <a:sym typeface="Google Sans"/>
            </a:endParaRPr>
          </a:p>
        </p:txBody>
      </p:sp>
      <p:sp>
        <p:nvSpPr>
          <p:cNvPr id="1842" name="Google Shape;1842;p263"/>
          <p:cNvSpPr txBox="1"/>
          <p:nvPr/>
        </p:nvSpPr>
        <p:spPr>
          <a:xfrm>
            <a:off x="8327510" y="5557198"/>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pic>
        <p:nvPicPr>
          <p:cNvPr id="1843" name="Google Shape;1843;p263"/>
          <p:cNvPicPr preferRelativeResize="0"/>
          <p:nvPr/>
        </p:nvPicPr>
        <p:blipFill>
          <a:blip r:embed="rId4">
            <a:alphaModFix/>
          </a:blip>
          <a:stretch>
            <a:fillRect/>
          </a:stretch>
        </p:blipFill>
        <p:spPr>
          <a:xfrm>
            <a:off x="5492088" y="2649778"/>
            <a:ext cx="3194700" cy="2091600"/>
          </a:xfrm>
          <a:prstGeom prst="roundRect">
            <a:avLst>
              <a:gd fmla="val 3727" name="adj"/>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264"/>
          <p:cNvSpPr/>
          <p:nvPr/>
        </p:nvSpPr>
        <p:spPr>
          <a:xfrm>
            <a:off x="457175" y="1554550"/>
            <a:ext cx="8895900" cy="2103000"/>
          </a:xfrm>
          <a:prstGeom prst="roundRect">
            <a:avLst>
              <a:gd fmla="val 4183" name="adj"/>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64"/>
          <p:cNvSpPr/>
          <p:nvPr/>
        </p:nvSpPr>
        <p:spPr>
          <a:xfrm>
            <a:off x="2463700" y="1947875"/>
            <a:ext cx="3310500" cy="791400"/>
          </a:xfrm>
          <a:prstGeom prst="roundRect">
            <a:avLst>
              <a:gd fmla="val 16667" name="adj"/>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64"/>
          <p:cNvSpPr txBox="1"/>
          <p:nvPr>
            <p:ph type="title"/>
          </p:nvPr>
        </p:nvSpPr>
        <p:spPr>
          <a:xfrm>
            <a:off x="457175" y="460250"/>
            <a:ext cx="6620700" cy="330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Experimentation management with Vertex Pipelines</a:t>
            </a:r>
            <a:endParaRPr/>
          </a:p>
        </p:txBody>
      </p:sp>
      <p:sp>
        <p:nvSpPr>
          <p:cNvPr id="1851" name="Google Shape;1851;p264"/>
          <p:cNvSpPr txBox="1"/>
          <p:nvPr/>
        </p:nvSpPr>
        <p:spPr>
          <a:xfrm>
            <a:off x="3192700" y="1992463"/>
            <a:ext cx="185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202124"/>
                </a:solidFill>
                <a:latin typeface="Google Sans Medium"/>
                <a:ea typeface="Google Sans Medium"/>
                <a:cs typeface="Google Sans Medium"/>
                <a:sym typeface="Google Sans Medium"/>
              </a:rPr>
              <a:t>Iterative Experimentation</a:t>
            </a:r>
            <a:endParaRPr sz="1000">
              <a:solidFill>
                <a:srgbClr val="202124"/>
              </a:solidFill>
              <a:latin typeface="Google Sans Medium"/>
              <a:ea typeface="Google Sans Medium"/>
              <a:cs typeface="Google Sans Medium"/>
              <a:sym typeface="Google Sans Medium"/>
            </a:endParaRPr>
          </a:p>
        </p:txBody>
      </p:sp>
      <p:sp>
        <p:nvSpPr>
          <p:cNvPr id="1852" name="Google Shape;1852;p264"/>
          <p:cNvSpPr/>
          <p:nvPr/>
        </p:nvSpPr>
        <p:spPr>
          <a:xfrm>
            <a:off x="2561713" y="2240575"/>
            <a:ext cx="7239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Data </a:t>
            </a:r>
            <a:endParaRPr sz="800">
              <a:solidFill>
                <a:srgbClr val="4285F4"/>
              </a:solidFill>
              <a:latin typeface="Google Sans"/>
              <a:ea typeface="Google Sans"/>
              <a:cs typeface="Google Sans"/>
              <a:sym typeface="Google Sans"/>
            </a:endParaRPr>
          </a:p>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Prep</a:t>
            </a:r>
            <a:endParaRPr sz="800">
              <a:solidFill>
                <a:srgbClr val="4285F4"/>
              </a:solidFill>
              <a:latin typeface="Google Sans"/>
              <a:ea typeface="Google Sans"/>
              <a:cs typeface="Google Sans"/>
              <a:sym typeface="Google Sans"/>
            </a:endParaRPr>
          </a:p>
        </p:txBody>
      </p:sp>
      <p:sp>
        <p:nvSpPr>
          <p:cNvPr id="1853" name="Google Shape;1853;p264"/>
          <p:cNvSpPr/>
          <p:nvPr/>
        </p:nvSpPr>
        <p:spPr>
          <a:xfrm>
            <a:off x="619125" y="2240575"/>
            <a:ext cx="1619100" cy="419100"/>
          </a:xfrm>
          <a:prstGeom prst="roundRect">
            <a:avLst>
              <a:gd fmla="val 16667" name="adj"/>
            </a:avLst>
          </a:prstGeom>
          <a:solidFill>
            <a:srgbClr val="CEEA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34A853"/>
                </a:solidFill>
                <a:latin typeface="Google Sans Medium"/>
                <a:ea typeface="Google Sans Medium"/>
                <a:cs typeface="Google Sans Medium"/>
                <a:sym typeface="Google Sans Medium"/>
              </a:rPr>
              <a:t>Development </a:t>
            </a:r>
            <a:br>
              <a:rPr lang="en" sz="1000">
                <a:solidFill>
                  <a:srgbClr val="34A853"/>
                </a:solidFill>
                <a:latin typeface="Google Sans Medium"/>
                <a:ea typeface="Google Sans Medium"/>
                <a:cs typeface="Google Sans Medium"/>
                <a:sym typeface="Google Sans Medium"/>
              </a:rPr>
            </a:br>
            <a:r>
              <a:rPr lang="en" sz="1000">
                <a:solidFill>
                  <a:srgbClr val="34A853"/>
                </a:solidFill>
                <a:latin typeface="Google Sans Medium"/>
                <a:ea typeface="Google Sans Medium"/>
                <a:cs typeface="Google Sans Medium"/>
                <a:sym typeface="Google Sans Medium"/>
              </a:rPr>
              <a:t>datasets / Features</a:t>
            </a:r>
            <a:endParaRPr sz="1000">
              <a:solidFill>
                <a:srgbClr val="34A853"/>
              </a:solidFill>
              <a:latin typeface="Google Sans Medium"/>
              <a:ea typeface="Google Sans Medium"/>
              <a:cs typeface="Google Sans Medium"/>
              <a:sym typeface="Google Sans Medium"/>
            </a:endParaRPr>
          </a:p>
        </p:txBody>
      </p:sp>
      <p:sp>
        <p:nvSpPr>
          <p:cNvPr id="1854" name="Google Shape;1854;p264"/>
          <p:cNvSpPr/>
          <p:nvPr/>
        </p:nvSpPr>
        <p:spPr>
          <a:xfrm>
            <a:off x="7666750" y="2240575"/>
            <a:ext cx="1025400" cy="419100"/>
          </a:xfrm>
          <a:prstGeom prst="roundRect">
            <a:avLst>
              <a:gd fmla="val 16667" name="adj"/>
            </a:avLst>
          </a:prstGeom>
          <a:solidFill>
            <a:srgbClr val="CEEA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34A853"/>
                </a:solidFill>
                <a:latin typeface="Google Sans Medium"/>
                <a:ea typeface="Google Sans Medium"/>
                <a:cs typeface="Google Sans Medium"/>
                <a:sym typeface="Google Sans Medium"/>
              </a:rPr>
              <a:t>Source</a:t>
            </a:r>
            <a:endParaRPr sz="1000">
              <a:solidFill>
                <a:srgbClr val="34A853"/>
              </a:solidFill>
              <a:latin typeface="Google Sans Medium"/>
              <a:ea typeface="Google Sans Medium"/>
              <a:cs typeface="Google Sans Medium"/>
              <a:sym typeface="Google Sans Medium"/>
            </a:endParaRPr>
          </a:p>
          <a:p>
            <a:pPr indent="0" lvl="0" marL="0" marR="0" rtl="0" algn="ctr">
              <a:lnSpc>
                <a:spcPct val="100000"/>
              </a:lnSpc>
              <a:spcBef>
                <a:spcPts val="0"/>
              </a:spcBef>
              <a:spcAft>
                <a:spcPts val="0"/>
              </a:spcAft>
              <a:buNone/>
            </a:pPr>
            <a:r>
              <a:rPr lang="en" sz="1000">
                <a:solidFill>
                  <a:srgbClr val="34A853"/>
                </a:solidFill>
                <a:latin typeface="Google Sans Medium"/>
                <a:ea typeface="Google Sans Medium"/>
                <a:cs typeface="Google Sans Medium"/>
                <a:sym typeface="Google Sans Medium"/>
              </a:rPr>
              <a:t>Repository</a:t>
            </a:r>
            <a:endParaRPr sz="1000">
              <a:solidFill>
                <a:srgbClr val="34A853"/>
              </a:solidFill>
              <a:latin typeface="Google Sans Medium"/>
              <a:ea typeface="Google Sans Medium"/>
              <a:cs typeface="Google Sans Medium"/>
              <a:sym typeface="Google Sans Medium"/>
            </a:endParaRPr>
          </a:p>
        </p:txBody>
      </p:sp>
      <p:sp>
        <p:nvSpPr>
          <p:cNvPr id="1855" name="Google Shape;1855;p264"/>
          <p:cNvSpPr/>
          <p:nvPr/>
        </p:nvSpPr>
        <p:spPr>
          <a:xfrm rot="5400000">
            <a:off x="2283260" y="2393811"/>
            <a:ext cx="109200" cy="936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64"/>
          <p:cNvSpPr/>
          <p:nvPr/>
        </p:nvSpPr>
        <p:spPr>
          <a:xfrm rot="5400000">
            <a:off x="7498240" y="2393811"/>
            <a:ext cx="109200" cy="936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64"/>
          <p:cNvSpPr/>
          <p:nvPr/>
        </p:nvSpPr>
        <p:spPr>
          <a:xfrm>
            <a:off x="3358038" y="2240575"/>
            <a:ext cx="7239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Feature</a:t>
            </a:r>
            <a:endParaRPr sz="800">
              <a:solidFill>
                <a:srgbClr val="4285F4"/>
              </a:solidFill>
              <a:latin typeface="Google Sans"/>
              <a:ea typeface="Google Sans"/>
              <a:cs typeface="Google Sans"/>
              <a:sym typeface="Google Sans"/>
            </a:endParaRPr>
          </a:p>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Eng</a:t>
            </a:r>
            <a:endParaRPr sz="800">
              <a:solidFill>
                <a:srgbClr val="4285F4"/>
              </a:solidFill>
              <a:latin typeface="Google Sans"/>
              <a:ea typeface="Google Sans"/>
              <a:cs typeface="Google Sans"/>
              <a:sym typeface="Google Sans"/>
            </a:endParaRPr>
          </a:p>
        </p:txBody>
      </p:sp>
      <p:sp>
        <p:nvSpPr>
          <p:cNvPr id="1858" name="Google Shape;1858;p264"/>
          <p:cNvSpPr/>
          <p:nvPr/>
        </p:nvSpPr>
        <p:spPr>
          <a:xfrm>
            <a:off x="4154363" y="2240575"/>
            <a:ext cx="7239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Model Training</a:t>
            </a:r>
            <a:endParaRPr sz="800">
              <a:solidFill>
                <a:srgbClr val="4285F4"/>
              </a:solidFill>
              <a:latin typeface="Google Sans"/>
              <a:ea typeface="Google Sans"/>
              <a:cs typeface="Google Sans"/>
              <a:sym typeface="Google Sans"/>
            </a:endParaRPr>
          </a:p>
        </p:txBody>
      </p:sp>
      <p:sp>
        <p:nvSpPr>
          <p:cNvPr id="1859" name="Google Shape;1859;p264"/>
          <p:cNvSpPr/>
          <p:nvPr/>
        </p:nvSpPr>
        <p:spPr>
          <a:xfrm>
            <a:off x="4950688" y="2240575"/>
            <a:ext cx="7239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Model</a:t>
            </a:r>
            <a:endParaRPr sz="800">
              <a:solidFill>
                <a:srgbClr val="4285F4"/>
              </a:solidFill>
              <a:latin typeface="Google Sans"/>
              <a:ea typeface="Google Sans"/>
              <a:cs typeface="Google Sans"/>
              <a:sym typeface="Google Sans"/>
            </a:endParaRPr>
          </a:p>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Eval</a:t>
            </a:r>
            <a:endParaRPr sz="800">
              <a:solidFill>
                <a:srgbClr val="4285F4"/>
              </a:solidFill>
              <a:latin typeface="Google Sans"/>
              <a:ea typeface="Google Sans"/>
              <a:cs typeface="Google Sans"/>
              <a:sym typeface="Google Sans"/>
            </a:endParaRPr>
          </a:p>
        </p:txBody>
      </p:sp>
      <p:sp>
        <p:nvSpPr>
          <p:cNvPr id="1860" name="Google Shape;1860;p264"/>
          <p:cNvSpPr/>
          <p:nvPr/>
        </p:nvSpPr>
        <p:spPr>
          <a:xfrm>
            <a:off x="3222825" y="3034700"/>
            <a:ext cx="2269200" cy="428700"/>
          </a:xfrm>
          <a:prstGeom prst="roundRect">
            <a:avLst>
              <a:gd fmla="val 16667" name="adj"/>
            </a:avLst>
          </a:prstGeom>
          <a:solidFill>
            <a:srgbClr val="CEEA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34A853"/>
                </a:solidFill>
                <a:latin typeface="Google Sans Medium"/>
                <a:ea typeface="Google Sans Medium"/>
                <a:cs typeface="Google Sans Medium"/>
                <a:sym typeface="Google Sans Medium"/>
              </a:rPr>
              <a:t>Experiment Tracking</a:t>
            </a:r>
            <a:endParaRPr sz="1000">
              <a:solidFill>
                <a:srgbClr val="34A853"/>
              </a:solidFill>
              <a:latin typeface="Google Sans Medium"/>
              <a:ea typeface="Google Sans Medium"/>
              <a:cs typeface="Google Sans Medium"/>
              <a:sym typeface="Google Sans Medium"/>
            </a:endParaRPr>
          </a:p>
        </p:txBody>
      </p:sp>
      <p:sp>
        <p:nvSpPr>
          <p:cNvPr id="1861" name="Google Shape;1861;p264"/>
          <p:cNvSpPr/>
          <p:nvPr/>
        </p:nvSpPr>
        <p:spPr>
          <a:xfrm>
            <a:off x="5971975" y="2240575"/>
            <a:ext cx="10254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Training Pipeline Automation</a:t>
            </a:r>
            <a:endParaRPr sz="800">
              <a:solidFill>
                <a:srgbClr val="4285F4"/>
              </a:solidFill>
              <a:latin typeface="Google Sans"/>
              <a:ea typeface="Google Sans"/>
              <a:cs typeface="Google Sans"/>
              <a:sym typeface="Google Sans"/>
            </a:endParaRPr>
          </a:p>
        </p:txBody>
      </p:sp>
      <p:sp>
        <p:nvSpPr>
          <p:cNvPr id="1862" name="Google Shape;1862;p264"/>
          <p:cNvSpPr/>
          <p:nvPr/>
        </p:nvSpPr>
        <p:spPr>
          <a:xfrm rot="5400000">
            <a:off x="5816810" y="2393811"/>
            <a:ext cx="109200" cy="936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64"/>
          <p:cNvSpPr txBox="1"/>
          <p:nvPr/>
        </p:nvSpPr>
        <p:spPr>
          <a:xfrm>
            <a:off x="4534044" y="2805838"/>
            <a:ext cx="1419900" cy="162300"/>
          </a:xfrm>
          <a:prstGeom prst="rect">
            <a:avLst/>
          </a:prstGeom>
          <a:noFill/>
          <a:ln>
            <a:noFill/>
          </a:ln>
        </p:spPr>
        <p:txBody>
          <a:bodyPr anchorCtr="0" anchor="t" bIns="30475" lIns="30475" spcFirstLastPara="1" rIns="30475" wrap="square" tIns="30475">
            <a:noAutofit/>
          </a:bodyPr>
          <a:lstStyle/>
          <a:p>
            <a:pPr indent="0" lvl="0" marL="0" marR="0" rtl="0" algn="ctr">
              <a:lnSpc>
                <a:spcPct val="100000"/>
              </a:lnSpc>
              <a:spcBef>
                <a:spcPts val="0"/>
              </a:spcBef>
              <a:spcAft>
                <a:spcPts val="0"/>
              </a:spcAft>
              <a:buClr>
                <a:srgbClr val="000000"/>
              </a:buClr>
              <a:buSzPts val="700"/>
              <a:buFont typeface="Roboto"/>
              <a:buNone/>
            </a:pPr>
            <a:r>
              <a:rPr lang="en" sz="800">
                <a:solidFill>
                  <a:srgbClr val="202124"/>
                </a:solidFill>
                <a:latin typeface="Google Sans"/>
                <a:ea typeface="Google Sans"/>
                <a:cs typeface="Google Sans"/>
                <a:sym typeface="Google Sans"/>
              </a:rPr>
              <a:t>Parameters, metrics, artifacts</a:t>
            </a:r>
            <a:endParaRPr sz="800">
              <a:solidFill>
                <a:srgbClr val="202124"/>
              </a:solidFill>
              <a:latin typeface="Google Sans"/>
              <a:ea typeface="Google Sans"/>
              <a:cs typeface="Google Sans"/>
              <a:sym typeface="Google Sans"/>
            </a:endParaRPr>
          </a:p>
        </p:txBody>
      </p:sp>
      <p:sp>
        <p:nvSpPr>
          <p:cNvPr id="1864" name="Google Shape;1864;p264"/>
          <p:cNvSpPr/>
          <p:nvPr/>
        </p:nvSpPr>
        <p:spPr>
          <a:xfrm rot="10800000">
            <a:off x="4302835" y="2840199"/>
            <a:ext cx="109200" cy="936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64"/>
          <p:cNvSpPr/>
          <p:nvPr/>
        </p:nvSpPr>
        <p:spPr>
          <a:xfrm>
            <a:off x="2634933" y="1830844"/>
            <a:ext cx="219000" cy="219000"/>
          </a:xfrm>
          <a:prstGeom prst="ellipse">
            <a:avLst/>
          </a:prstGeom>
          <a:solidFill>
            <a:schemeClr val="accent1"/>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solidFill>
                <a:srgbClr val="FFFFFF"/>
              </a:solidFill>
              <a:latin typeface="Google Sans Medium"/>
              <a:ea typeface="Google Sans Medium"/>
              <a:cs typeface="Google Sans Medium"/>
              <a:sym typeface="Google Sans Medium"/>
            </a:endParaRPr>
          </a:p>
        </p:txBody>
      </p:sp>
      <p:sp>
        <p:nvSpPr>
          <p:cNvPr id="1866" name="Google Shape;1866;p264"/>
          <p:cNvSpPr/>
          <p:nvPr/>
        </p:nvSpPr>
        <p:spPr>
          <a:xfrm>
            <a:off x="2701217" y="1886442"/>
            <a:ext cx="86410" cy="107797"/>
          </a:xfrm>
          <a:custGeom>
            <a:rect b="b" l="l" r="r" t="t"/>
            <a:pathLst>
              <a:path extrusionOk="0" h="11885" w="9527">
                <a:moveTo>
                  <a:pt x="4764" y="1"/>
                </a:moveTo>
                <a:lnTo>
                  <a:pt x="1787" y="2977"/>
                </a:lnTo>
                <a:lnTo>
                  <a:pt x="4764" y="5954"/>
                </a:lnTo>
                <a:lnTo>
                  <a:pt x="4764" y="3549"/>
                </a:lnTo>
                <a:lnTo>
                  <a:pt x="5121" y="3549"/>
                </a:lnTo>
                <a:lnTo>
                  <a:pt x="5811" y="3668"/>
                </a:lnTo>
                <a:lnTo>
                  <a:pt x="6431" y="3930"/>
                </a:lnTo>
                <a:lnTo>
                  <a:pt x="7026" y="4335"/>
                </a:lnTo>
                <a:lnTo>
                  <a:pt x="7288" y="4597"/>
                </a:lnTo>
                <a:lnTo>
                  <a:pt x="7526" y="4859"/>
                </a:lnTo>
                <a:lnTo>
                  <a:pt x="7907" y="5430"/>
                </a:lnTo>
                <a:lnTo>
                  <a:pt x="8169" y="6073"/>
                </a:lnTo>
                <a:lnTo>
                  <a:pt x="8312" y="6740"/>
                </a:lnTo>
                <a:lnTo>
                  <a:pt x="8336" y="7121"/>
                </a:lnTo>
                <a:lnTo>
                  <a:pt x="8312" y="7478"/>
                </a:lnTo>
                <a:lnTo>
                  <a:pt x="8193" y="8169"/>
                </a:lnTo>
                <a:lnTo>
                  <a:pt x="7931" y="8812"/>
                </a:lnTo>
                <a:lnTo>
                  <a:pt x="7526" y="9384"/>
                </a:lnTo>
                <a:lnTo>
                  <a:pt x="7288" y="9646"/>
                </a:lnTo>
                <a:lnTo>
                  <a:pt x="7002" y="9884"/>
                </a:lnTo>
                <a:lnTo>
                  <a:pt x="6431" y="10289"/>
                </a:lnTo>
                <a:lnTo>
                  <a:pt x="5788" y="10550"/>
                </a:lnTo>
                <a:lnTo>
                  <a:pt x="5121" y="10670"/>
                </a:lnTo>
                <a:lnTo>
                  <a:pt x="4764" y="10693"/>
                </a:lnTo>
                <a:lnTo>
                  <a:pt x="4382" y="10670"/>
                </a:lnTo>
                <a:lnTo>
                  <a:pt x="3692" y="10550"/>
                </a:lnTo>
                <a:lnTo>
                  <a:pt x="3073" y="10289"/>
                </a:lnTo>
                <a:lnTo>
                  <a:pt x="2477" y="9907"/>
                </a:lnTo>
                <a:lnTo>
                  <a:pt x="2215" y="9646"/>
                </a:lnTo>
                <a:lnTo>
                  <a:pt x="1977" y="9384"/>
                </a:lnTo>
                <a:lnTo>
                  <a:pt x="1596" y="8788"/>
                </a:lnTo>
                <a:lnTo>
                  <a:pt x="1334" y="8169"/>
                </a:lnTo>
                <a:lnTo>
                  <a:pt x="1191" y="7478"/>
                </a:lnTo>
                <a:lnTo>
                  <a:pt x="1191" y="7121"/>
                </a:lnTo>
                <a:lnTo>
                  <a:pt x="1" y="7121"/>
                </a:lnTo>
                <a:lnTo>
                  <a:pt x="1" y="7597"/>
                </a:lnTo>
                <a:lnTo>
                  <a:pt x="167" y="8526"/>
                </a:lnTo>
                <a:lnTo>
                  <a:pt x="525" y="9360"/>
                </a:lnTo>
                <a:lnTo>
                  <a:pt x="1048" y="10122"/>
                </a:lnTo>
                <a:lnTo>
                  <a:pt x="1382" y="10479"/>
                </a:lnTo>
                <a:lnTo>
                  <a:pt x="1739" y="10812"/>
                </a:lnTo>
                <a:lnTo>
                  <a:pt x="2525" y="11336"/>
                </a:lnTo>
                <a:lnTo>
                  <a:pt x="3358" y="11694"/>
                </a:lnTo>
                <a:lnTo>
                  <a:pt x="4263" y="11860"/>
                </a:lnTo>
                <a:lnTo>
                  <a:pt x="4764" y="11884"/>
                </a:lnTo>
                <a:lnTo>
                  <a:pt x="5240" y="11860"/>
                </a:lnTo>
                <a:lnTo>
                  <a:pt x="6145" y="11694"/>
                </a:lnTo>
                <a:lnTo>
                  <a:pt x="6978" y="11336"/>
                </a:lnTo>
                <a:lnTo>
                  <a:pt x="7764" y="10812"/>
                </a:lnTo>
                <a:lnTo>
                  <a:pt x="8121" y="10479"/>
                </a:lnTo>
                <a:lnTo>
                  <a:pt x="8455" y="10122"/>
                </a:lnTo>
                <a:lnTo>
                  <a:pt x="8979" y="9360"/>
                </a:lnTo>
                <a:lnTo>
                  <a:pt x="9312" y="8526"/>
                </a:lnTo>
                <a:lnTo>
                  <a:pt x="9503" y="7597"/>
                </a:lnTo>
                <a:lnTo>
                  <a:pt x="9526" y="7121"/>
                </a:lnTo>
                <a:lnTo>
                  <a:pt x="9503" y="6645"/>
                </a:lnTo>
                <a:lnTo>
                  <a:pt x="9312" y="5740"/>
                </a:lnTo>
                <a:lnTo>
                  <a:pt x="8979" y="4906"/>
                </a:lnTo>
                <a:lnTo>
                  <a:pt x="8455" y="4144"/>
                </a:lnTo>
                <a:lnTo>
                  <a:pt x="8121" y="3787"/>
                </a:lnTo>
                <a:lnTo>
                  <a:pt x="7764" y="3454"/>
                </a:lnTo>
                <a:lnTo>
                  <a:pt x="7002" y="2930"/>
                </a:lnTo>
                <a:lnTo>
                  <a:pt x="6145" y="2573"/>
                </a:lnTo>
                <a:lnTo>
                  <a:pt x="5240" y="2406"/>
                </a:lnTo>
                <a:lnTo>
                  <a:pt x="4764" y="2382"/>
                </a:lnTo>
                <a:lnTo>
                  <a:pt x="47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64"/>
          <p:cNvSpPr txBox="1"/>
          <p:nvPr/>
        </p:nvSpPr>
        <p:spPr>
          <a:xfrm>
            <a:off x="7122750" y="2571875"/>
            <a:ext cx="662100" cy="162300"/>
          </a:xfrm>
          <a:prstGeom prst="rect">
            <a:avLst/>
          </a:prstGeom>
          <a:noFill/>
          <a:ln>
            <a:noFill/>
          </a:ln>
        </p:spPr>
        <p:txBody>
          <a:bodyPr anchorCtr="0" anchor="t" bIns="30475" lIns="30475" spcFirstLastPara="1" rIns="30475" wrap="square" tIns="30475">
            <a:noAutofit/>
          </a:bodyPr>
          <a:lstStyle/>
          <a:p>
            <a:pPr indent="0" lvl="0" marL="0" marR="0" rtl="0" algn="l">
              <a:lnSpc>
                <a:spcPct val="100000"/>
              </a:lnSpc>
              <a:spcBef>
                <a:spcPts val="0"/>
              </a:spcBef>
              <a:spcAft>
                <a:spcPts val="0"/>
              </a:spcAft>
              <a:buNone/>
            </a:pPr>
            <a:r>
              <a:rPr lang="en" sz="800">
                <a:solidFill>
                  <a:srgbClr val="202124"/>
                </a:solidFill>
                <a:latin typeface="Google Sans"/>
                <a:ea typeface="Google Sans"/>
                <a:cs typeface="Google Sans"/>
                <a:sym typeface="Google Sans"/>
              </a:rPr>
              <a:t>Training Pipeline Source Code</a:t>
            </a:r>
            <a:endParaRPr sz="800">
              <a:solidFill>
                <a:srgbClr val="202124"/>
              </a:solidFill>
              <a:latin typeface="Google Sans"/>
              <a:ea typeface="Google Sans"/>
              <a:cs typeface="Google Sans"/>
              <a:sym typeface="Google Sans"/>
            </a:endParaRPr>
          </a:p>
        </p:txBody>
      </p:sp>
      <p:cxnSp>
        <p:nvCxnSpPr>
          <p:cNvPr id="1868" name="Google Shape;1868;p264"/>
          <p:cNvCxnSpPr>
            <a:stCxn id="1856" idx="3"/>
          </p:cNvCxnSpPr>
          <p:nvPr/>
        </p:nvCxnSpPr>
        <p:spPr>
          <a:xfrm rot="10800000">
            <a:off x="7157740" y="2440611"/>
            <a:ext cx="348300" cy="0"/>
          </a:xfrm>
          <a:prstGeom prst="straightConnector1">
            <a:avLst/>
          </a:prstGeom>
          <a:noFill/>
          <a:ln cap="flat" cmpd="sng" w="19050">
            <a:solidFill>
              <a:schemeClr val="accent4"/>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265"/>
          <p:cNvSpPr/>
          <p:nvPr/>
        </p:nvSpPr>
        <p:spPr>
          <a:xfrm>
            <a:off x="457175" y="1644200"/>
            <a:ext cx="8895900" cy="2103000"/>
          </a:xfrm>
          <a:prstGeom prst="roundRect">
            <a:avLst>
              <a:gd fmla="val 4183" name="adj"/>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65"/>
          <p:cNvSpPr/>
          <p:nvPr/>
        </p:nvSpPr>
        <p:spPr>
          <a:xfrm>
            <a:off x="2463700" y="2037525"/>
            <a:ext cx="4373400" cy="791400"/>
          </a:xfrm>
          <a:prstGeom prst="roundRect">
            <a:avLst>
              <a:gd fmla="val 16667" name="adj"/>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65"/>
          <p:cNvSpPr txBox="1"/>
          <p:nvPr>
            <p:ph type="title"/>
          </p:nvPr>
        </p:nvSpPr>
        <p:spPr>
          <a:xfrm>
            <a:off x="457175" y="460250"/>
            <a:ext cx="5229000" cy="330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Continuous Training with Vertex Pipelines</a:t>
            </a:r>
            <a:endParaRPr/>
          </a:p>
        </p:txBody>
      </p:sp>
      <p:sp>
        <p:nvSpPr>
          <p:cNvPr id="1876" name="Google Shape;1876;p265"/>
          <p:cNvSpPr txBox="1"/>
          <p:nvPr/>
        </p:nvSpPr>
        <p:spPr>
          <a:xfrm>
            <a:off x="3724150" y="2082113"/>
            <a:ext cx="185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202124"/>
                </a:solidFill>
                <a:latin typeface="Google Sans Medium"/>
                <a:ea typeface="Google Sans Medium"/>
                <a:cs typeface="Google Sans Medium"/>
                <a:sym typeface="Google Sans Medium"/>
              </a:rPr>
              <a:t>Orchestrated Training Pipeline</a:t>
            </a:r>
            <a:endParaRPr sz="1000">
              <a:solidFill>
                <a:srgbClr val="202124"/>
              </a:solidFill>
              <a:latin typeface="Google Sans Medium"/>
              <a:ea typeface="Google Sans Medium"/>
              <a:cs typeface="Google Sans Medium"/>
              <a:sym typeface="Google Sans Medium"/>
            </a:endParaRPr>
          </a:p>
        </p:txBody>
      </p:sp>
      <p:sp>
        <p:nvSpPr>
          <p:cNvPr id="1877" name="Google Shape;1877;p265"/>
          <p:cNvSpPr/>
          <p:nvPr/>
        </p:nvSpPr>
        <p:spPr>
          <a:xfrm>
            <a:off x="2556498" y="2330225"/>
            <a:ext cx="6402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Data Extraction</a:t>
            </a:r>
            <a:endParaRPr sz="800">
              <a:solidFill>
                <a:srgbClr val="4285F4"/>
              </a:solidFill>
              <a:latin typeface="Google Sans"/>
              <a:ea typeface="Google Sans"/>
              <a:cs typeface="Google Sans"/>
              <a:sym typeface="Google Sans"/>
            </a:endParaRPr>
          </a:p>
        </p:txBody>
      </p:sp>
      <p:sp>
        <p:nvSpPr>
          <p:cNvPr id="1878" name="Google Shape;1878;p265"/>
          <p:cNvSpPr/>
          <p:nvPr/>
        </p:nvSpPr>
        <p:spPr>
          <a:xfrm>
            <a:off x="619125" y="2330225"/>
            <a:ext cx="1619100" cy="419100"/>
          </a:xfrm>
          <a:prstGeom prst="roundRect">
            <a:avLst>
              <a:gd fmla="val 16667" name="adj"/>
            </a:avLst>
          </a:prstGeom>
          <a:solidFill>
            <a:srgbClr val="CEEA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34A853"/>
                </a:solidFill>
                <a:latin typeface="Google Sans Medium"/>
                <a:ea typeface="Google Sans Medium"/>
                <a:cs typeface="Google Sans Medium"/>
                <a:sym typeface="Google Sans Medium"/>
              </a:rPr>
              <a:t>Development </a:t>
            </a:r>
            <a:br>
              <a:rPr lang="en" sz="1000">
                <a:solidFill>
                  <a:srgbClr val="34A853"/>
                </a:solidFill>
                <a:latin typeface="Google Sans Medium"/>
                <a:ea typeface="Google Sans Medium"/>
                <a:cs typeface="Google Sans Medium"/>
                <a:sym typeface="Google Sans Medium"/>
              </a:rPr>
            </a:br>
            <a:r>
              <a:rPr lang="en" sz="1000">
                <a:solidFill>
                  <a:srgbClr val="34A853"/>
                </a:solidFill>
                <a:latin typeface="Google Sans Medium"/>
                <a:ea typeface="Google Sans Medium"/>
                <a:cs typeface="Google Sans Medium"/>
                <a:sym typeface="Google Sans Medium"/>
              </a:rPr>
              <a:t>datasets / Features</a:t>
            </a:r>
            <a:endParaRPr sz="1000">
              <a:solidFill>
                <a:srgbClr val="34A853"/>
              </a:solidFill>
              <a:latin typeface="Google Sans Medium"/>
              <a:ea typeface="Google Sans Medium"/>
              <a:cs typeface="Google Sans Medium"/>
              <a:sym typeface="Google Sans Medium"/>
            </a:endParaRPr>
          </a:p>
        </p:txBody>
      </p:sp>
      <p:sp>
        <p:nvSpPr>
          <p:cNvPr id="1879" name="Google Shape;1879;p265"/>
          <p:cNvSpPr/>
          <p:nvPr/>
        </p:nvSpPr>
        <p:spPr>
          <a:xfrm>
            <a:off x="7415550" y="2330225"/>
            <a:ext cx="1276500" cy="419100"/>
          </a:xfrm>
          <a:prstGeom prst="roundRect">
            <a:avLst>
              <a:gd fmla="val 16667" name="adj"/>
            </a:avLst>
          </a:prstGeom>
          <a:solidFill>
            <a:srgbClr val="CEEA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34A853"/>
                </a:solidFill>
                <a:latin typeface="Google Sans Medium"/>
                <a:ea typeface="Google Sans Medium"/>
                <a:cs typeface="Google Sans Medium"/>
                <a:sym typeface="Google Sans Medium"/>
              </a:rPr>
              <a:t>Model Registry &amp; Artifact Store</a:t>
            </a:r>
            <a:endParaRPr sz="1000">
              <a:solidFill>
                <a:srgbClr val="34A853"/>
              </a:solidFill>
              <a:latin typeface="Google Sans Medium"/>
              <a:ea typeface="Google Sans Medium"/>
              <a:cs typeface="Google Sans Medium"/>
              <a:sym typeface="Google Sans Medium"/>
            </a:endParaRPr>
          </a:p>
        </p:txBody>
      </p:sp>
      <p:sp>
        <p:nvSpPr>
          <p:cNvPr id="1880" name="Google Shape;1880;p265"/>
          <p:cNvSpPr/>
          <p:nvPr/>
        </p:nvSpPr>
        <p:spPr>
          <a:xfrm rot="5400000">
            <a:off x="2283260" y="2483461"/>
            <a:ext cx="109200" cy="936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65"/>
          <p:cNvSpPr/>
          <p:nvPr/>
        </p:nvSpPr>
        <p:spPr>
          <a:xfrm rot="5400000">
            <a:off x="7291640" y="2483461"/>
            <a:ext cx="109200" cy="936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65"/>
          <p:cNvSpPr/>
          <p:nvPr/>
        </p:nvSpPr>
        <p:spPr>
          <a:xfrm>
            <a:off x="3260756" y="2330225"/>
            <a:ext cx="6402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Data</a:t>
            </a:r>
            <a:endParaRPr sz="800">
              <a:solidFill>
                <a:srgbClr val="4285F4"/>
              </a:solidFill>
              <a:latin typeface="Google Sans"/>
              <a:ea typeface="Google Sans"/>
              <a:cs typeface="Google Sans"/>
              <a:sym typeface="Google Sans"/>
            </a:endParaRPr>
          </a:p>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Valid.</a:t>
            </a:r>
            <a:endParaRPr sz="800">
              <a:solidFill>
                <a:srgbClr val="4285F4"/>
              </a:solidFill>
              <a:latin typeface="Google Sans"/>
              <a:ea typeface="Google Sans"/>
              <a:cs typeface="Google Sans"/>
              <a:sym typeface="Google Sans"/>
            </a:endParaRPr>
          </a:p>
        </p:txBody>
      </p:sp>
      <p:sp>
        <p:nvSpPr>
          <p:cNvPr id="1883" name="Google Shape;1883;p265"/>
          <p:cNvSpPr/>
          <p:nvPr/>
        </p:nvSpPr>
        <p:spPr>
          <a:xfrm>
            <a:off x="3965014" y="2330225"/>
            <a:ext cx="6402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Data</a:t>
            </a:r>
            <a:endParaRPr sz="800">
              <a:solidFill>
                <a:srgbClr val="4285F4"/>
              </a:solidFill>
              <a:latin typeface="Google Sans"/>
              <a:ea typeface="Google Sans"/>
              <a:cs typeface="Google Sans"/>
              <a:sym typeface="Google Sans"/>
            </a:endParaRPr>
          </a:p>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Prep.</a:t>
            </a:r>
            <a:endParaRPr sz="800">
              <a:solidFill>
                <a:srgbClr val="4285F4"/>
              </a:solidFill>
              <a:latin typeface="Google Sans"/>
              <a:ea typeface="Google Sans"/>
              <a:cs typeface="Google Sans"/>
              <a:sym typeface="Google Sans"/>
            </a:endParaRPr>
          </a:p>
        </p:txBody>
      </p:sp>
      <p:sp>
        <p:nvSpPr>
          <p:cNvPr id="1884" name="Google Shape;1884;p265"/>
          <p:cNvSpPr/>
          <p:nvPr/>
        </p:nvSpPr>
        <p:spPr>
          <a:xfrm>
            <a:off x="4669272" y="2330225"/>
            <a:ext cx="6402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Model</a:t>
            </a:r>
            <a:endParaRPr sz="800">
              <a:solidFill>
                <a:srgbClr val="4285F4"/>
              </a:solidFill>
              <a:latin typeface="Google Sans"/>
              <a:ea typeface="Google Sans"/>
              <a:cs typeface="Google Sans"/>
              <a:sym typeface="Google Sans"/>
            </a:endParaRPr>
          </a:p>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Training</a:t>
            </a:r>
            <a:endParaRPr sz="800">
              <a:solidFill>
                <a:srgbClr val="4285F4"/>
              </a:solidFill>
              <a:latin typeface="Google Sans"/>
              <a:ea typeface="Google Sans"/>
              <a:cs typeface="Google Sans"/>
              <a:sym typeface="Google Sans"/>
            </a:endParaRPr>
          </a:p>
        </p:txBody>
      </p:sp>
      <p:sp>
        <p:nvSpPr>
          <p:cNvPr id="1885" name="Google Shape;1885;p265"/>
          <p:cNvSpPr/>
          <p:nvPr/>
        </p:nvSpPr>
        <p:spPr>
          <a:xfrm>
            <a:off x="3222825" y="3124350"/>
            <a:ext cx="2269200" cy="428700"/>
          </a:xfrm>
          <a:prstGeom prst="roundRect">
            <a:avLst>
              <a:gd fmla="val 16667" name="adj"/>
            </a:avLst>
          </a:prstGeom>
          <a:solidFill>
            <a:srgbClr val="CEEA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34A853"/>
                </a:solidFill>
                <a:latin typeface="Google Sans Medium"/>
                <a:ea typeface="Google Sans Medium"/>
                <a:cs typeface="Google Sans Medium"/>
                <a:sym typeface="Google Sans Medium"/>
              </a:rPr>
              <a:t>Training Pipeline Metadata</a:t>
            </a:r>
            <a:endParaRPr sz="1000">
              <a:solidFill>
                <a:srgbClr val="34A853"/>
              </a:solidFill>
              <a:latin typeface="Google Sans Medium"/>
              <a:ea typeface="Google Sans Medium"/>
              <a:cs typeface="Google Sans Medium"/>
              <a:sym typeface="Google Sans Medium"/>
            </a:endParaRPr>
          </a:p>
        </p:txBody>
      </p:sp>
      <p:sp>
        <p:nvSpPr>
          <p:cNvPr id="1886" name="Google Shape;1886;p265"/>
          <p:cNvSpPr/>
          <p:nvPr/>
        </p:nvSpPr>
        <p:spPr>
          <a:xfrm rot="10800000">
            <a:off x="4302835" y="2929849"/>
            <a:ext cx="109200" cy="936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65"/>
          <p:cNvSpPr txBox="1"/>
          <p:nvPr/>
        </p:nvSpPr>
        <p:spPr>
          <a:xfrm>
            <a:off x="6916150" y="2661525"/>
            <a:ext cx="662100" cy="162300"/>
          </a:xfrm>
          <a:prstGeom prst="rect">
            <a:avLst/>
          </a:prstGeom>
          <a:noFill/>
          <a:ln>
            <a:noFill/>
          </a:ln>
        </p:spPr>
        <p:txBody>
          <a:bodyPr anchorCtr="0" anchor="t" bIns="30475" lIns="30475" spcFirstLastPara="1" rIns="30475" wrap="square" tIns="30475">
            <a:noAutofit/>
          </a:bodyPr>
          <a:lstStyle/>
          <a:p>
            <a:pPr indent="0" lvl="0" marL="0" marR="0" rtl="0" algn="l">
              <a:lnSpc>
                <a:spcPct val="100000"/>
              </a:lnSpc>
              <a:spcBef>
                <a:spcPts val="0"/>
              </a:spcBef>
              <a:spcAft>
                <a:spcPts val="0"/>
              </a:spcAft>
              <a:buNone/>
            </a:pPr>
            <a:r>
              <a:rPr lang="en" sz="800">
                <a:solidFill>
                  <a:srgbClr val="202124"/>
                </a:solidFill>
                <a:latin typeface="Google Sans"/>
                <a:ea typeface="Google Sans"/>
                <a:cs typeface="Google Sans"/>
                <a:sym typeface="Google Sans"/>
              </a:rPr>
              <a:t>Trained Model</a:t>
            </a:r>
            <a:endParaRPr sz="800">
              <a:solidFill>
                <a:srgbClr val="202124"/>
              </a:solidFill>
              <a:latin typeface="Google Sans"/>
              <a:ea typeface="Google Sans"/>
              <a:cs typeface="Google Sans"/>
              <a:sym typeface="Google Sans"/>
            </a:endParaRPr>
          </a:p>
        </p:txBody>
      </p:sp>
      <p:cxnSp>
        <p:nvCxnSpPr>
          <p:cNvPr id="1888" name="Google Shape;1888;p265"/>
          <p:cNvCxnSpPr/>
          <p:nvPr/>
        </p:nvCxnSpPr>
        <p:spPr>
          <a:xfrm rot="10800000">
            <a:off x="6951140" y="2530261"/>
            <a:ext cx="348300" cy="0"/>
          </a:xfrm>
          <a:prstGeom prst="straightConnector1">
            <a:avLst/>
          </a:prstGeom>
          <a:noFill/>
          <a:ln cap="flat" cmpd="sng" w="19050">
            <a:solidFill>
              <a:schemeClr val="accent4"/>
            </a:solidFill>
            <a:prstDash val="solid"/>
            <a:round/>
            <a:headEnd len="med" w="med" type="none"/>
            <a:tailEnd len="med" w="med" type="none"/>
          </a:ln>
        </p:spPr>
      </p:cxnSp>
      <p:sp>
        <p:nvSpPr>
          <p:cNvPr id="1889" name="Google Shape;1889;p265"/>
          <p:cNvSpPr/>
          <p:nvPr/>
        </p:nvSpPr>
        <p:spPr>
          <a:xfrm>
            <a:off x="5373530" y="2330225"/>
            <a:ext cx="6402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Model</a:t>
            </a:r>
            <a:endParaRPr sz="800">
              <a:solidFill>
                <a:srgbClr val="4285F4"/>
              </a:solidFill>
              <a:latin typeface="Google Sans"/>
              <a:ea typeface="Google Sans"/>
              <a:cs typeface="Google Sans"/>
              <a:sym typeface="Google Sans"/>
            </a:endParaRPr>
          </a:p>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Eval.</a:t>
            </a:r>
            <a:endParaRPr sz="800">
              <a:solidFill>
                <a:srgbClr val="4285F4"/>
              </a:solidFill>
              <a:latin typeface="Google Sans"/>
              <a:ea typeface="Google Sans"/>
              <a:cs typeface="Google Sans"/>
              <a:sym typeface="Google Sans"/>
            </a:endParaRPr>
          </a:p>
        </p:txBody>
      </p:sp>
      <p:sp>
        <p:nvSpPr>
          <p:cNvPr id="1890" name="Google Shape;1890;p265"/>
          <p:cNvSpPr/>
          <p:nvPr/>
        </p:nvSpPr>
        <p:spPr>
          <a:xfrm>
            <a:off x="6077788" y="2330225"/>
            <a:ext cx="6402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Model</a:t>
            </a:r>
            <a:endParaRPr sz="800">
              <a:solidFill>
                <a:srgbClr val="4285F4"/>
              </a:solidFill>
              <a:latin typeface="Google Sans"/>
              <a:ea typeface="Google Sans"/>
              <a:cs typeface="Google Sans"/>
              <a:sym typeface="Google Sans"/>
            </a:endParaRPr>
          </a:p>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Valid.</a:t>
            </a:r>
            <a:endParaRPr sz="800">
              <a:solidFill>
                <a:srgbClr val="4285F4"/>
              </a:solidFill>
              <a:latin typeface="Google Sans"/>
              <a:ea typeface="Google Sans"/>
              <a:cs typeface="Google Sans"/>
              <a:sym typeface="Google Sans"/>
            </a:endParaRPr>
          </a:p>
        </p:txBody>
      </p:sp>
      <p:sp>
        <p:nvSpPr>
          <p:cNvPr id="1891" name="Google Shape;1891;p265"/>
          <p:cNvSpPr/>
          <p:nvPr/>
        </p:nvSpPr>
        <p:spPr>
          <a:xfrm>
            <a:off x="3940300" y="1396300"/>
            <a:ext cx="1420200" cy="419100"/>
          </a:xfrm>
          <a:prstGeom prst="roundRect">
            <a:avLst>
              <a:gd fmla="val 16667"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Training Pipeline CI/CD</a:t>
            </a:r>
            <a:endParaRPr sz="800">
              <a:solidFill>
                <a:srgbClr val="4285F4"/>
              </a:solidFill>
              <a:latin typeface="Google Sans"/>
              <a:ea typeface="Google Sans"/>
              <a:cs typeface="Google Sans"/>
              <a:sym typeface="Google Sans"/>
            </a:endParaRPr>
          </a:p>
        </p:txBody>
      </p:sp>
      <p:sp>
        <p:nvSpPr>
          <p:cNvPr id="1892" name="Google Shape;1892;p265"/>
          <p:cNvSpPr/>
          <p:nvPr/>
        </p:nvSpPr>
        <p:spPr>
          <a:xfrm rot="10800000">
            <a:off x="4595800" y="1891374"/>
            <a:ext cx="109200" cy="936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65"/>
          <p:cNvSpPr txBox="1"/>
          <p:nvPr/>
        </p:nvSpPr>
        <p:spPr>
          <a:xfrm>
            <a:off x="4831775" y="1845313"/>
            <a:ext cx="1852500" cy="162300"/>
          </a:xfrm>
          <a:prstGeom prst="rect">
            <a:avLst/>
          </a:prstGeom>
          <a:noFill/>
          <a:ln>
            <a:noFill/>
          </a:ln>
        </p:spPr>
        <p:txBody>
          <a:bodyPr anchorCtr="0" anchor="t" bIns="30475" lIns="30475" spcFirstLastPara="1" rIns="30475" wrap="square" tIns="30475">
            <a:noAutofit/>
          </a:bodyPr>
          <a:lstStyle/>
          <a:p>
            <a:pPr indent="0" lvl="0" marL="0" marR="0" rtl="0" algn="l">
              <a:lnSpc>
                <a:spcPct val="100000"/>
              </a:lnSpc>
              <a:spcBef>
                <a:spcPts val="0"/>
              </a:spcBef>
              <a:spcAft>
                <a:spcPts val="0"/>
              </a:spcAft>
              <a:buNone/>
            </a:pPr>
            <a:r>
              <a:rPr lang="en" sz="800">
                <a:solidFill>
                  <a:srgbClr val="202124"/>
                </a:solidFill>
                <a:latin typeface="Google Sans"/>
                <a:ea typeface="Google Sans"/>
                <a:cs typeface="Google Sans"/>
                <a:sym typeface="Google Sans"/>
              </a:rPr>
              <a:t>Training Pipeline Source Code</a:t>
            </a:r>
            <a:endParaRPr sz="800">
              <a:solidFill>
                <a:srgbClr val="202124"/>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800">
              <a:solidFill>
                <a:srgbClr val="202124"/>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800">
              <a:solidFill>
                <a:srgbClr val="202124"/>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124"/>
        </a:solidFill>
      </p:bgPr>
    </p:bg>
    <p:spTree>
      <p:nvGrpSpPr>
        <p:cNvPr id="1897" name="Shape 1897"/>
        <p:cNvGrpSpPr/>
        <p:nvPr/>
      </p:nvGrpSpPr>
      <p:grpSpPr>
        <a:xfrm>
          <a:off x="0" y="0"/>
          <a:ext cx="0" cy="0"/>
          <a:chOff x="0" y="0"/>
          <a:chExt cx="0" cy="0"/>
        </a:xfrm>
      </p:grpSpPr>
      <p:pic>
        <p:nvPicPr>
          <p:cNvPr id="1898" name="Google Shape;1898;p266" title="Vertex AI Pipelines demo by Sara">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98"/>
                                        </p:tgtEl>
                                        <p:attrNameLst>
                                          <p:attrName>style.visibility</p:attrName>
                                        </p:attrNameLst>
                                      </p:cBhvr>
                                      <p:to>
                                        <p:strVal val="visible"/>
                                      </p:to>
                                    </p:set>
                                    <p:animEffect filter="fade" transition="in">
                                      <p:cBhvr>
                                        <p:cTn dur="1000"/>
                                        <p:tgtEl>
                                          <p:spTgt spid="1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CBFA"/>
        </a:solidFill>
      </p:bgPr>
    </p:bg>
    <p:spTree>
      <p:nvGrpSpPr>
        <p:cNvPr id="1902" name="Shape 1902"/>
        <p:cNvGrpSpPr/>
        <p:nvPr/>
      </p:nvGrpSpPr>
      <p:grpSpPr>
        <a:xfrm>
          <a:off x="0" y="0"/>
          <a:ext cx="0" cy="0"/>
          <a:chOff x="0" y="0"/>
          <a:chExt cx="0" cy="0"/>
        </a:xfrm>
      </p:grpSpPr>
      <p:sp>
        <p:nvSpPr>
          <p:cNvPr id="1903" name="Google Shape;1903;p267"/>
          <p:cNvSpPr txBox="1"/>
          <p:nvPr/>
        </p:nvSpPr>
        <p:spPr>
          <a:xfrm>
            <a:off x="5611975" y="1084300"/>
            <a:ext cx="3465300" cy="2976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0">
                <a:solidFill>
                  <a:srgbClr val="FFFFFF"/>
                </a:solidFill>
                <a:latin typeface="Google Sans"/>
                <a:ea typeface="Google Sans"/>
                <a:cs typeface="Google Sans"/>
                <a:sym typeface="Google Sans"/>
              </a:rPr>
              <a:t>04</a:t>
            </a:r>
            <a:endParaRPr sz="20000">
              <a:solidFill>
                <a:srgbClr val="FFFFFF"/>
              </a:solidFill>
              <a:latin typeface="Google Sans"/>
              <a:ea typeface="Google Sans"/>
              <a:cs typeface="Google Sans"/>
              <a:sym typeface="Google Sans"/>
            </a:endParaRPr>
          </a:p>
        </p:txBody>
      </p:sp>
      <p:sp>
        <p:nvSpPr>
          <p:cNvPr id="1904" name="Google Shape;1904;p267"/>
          <p:cNvSpPr/>
          <p:nvPr/>
        </p:nvSpPr>
        <p:spPr>
          <a:xfrm rot="5400000">
            <a:off x="-361625" y="-579650"/>
            <a:ext cx="5185500" cy="630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5" name="Google Shape;1905;p267"/>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rPr lang="en"/>
              <a:t>Vertex Model Monitoring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CBFA"/>
        </a:solidFill>
      </p:bgPr>
    </p:bg>
    <p:spTree>
      <p:nvGrpSpPr>
        <p:cNvPr id="1428" name="Shape 1428"/>
        <p:cNvGrpSpPr/>
        <p:nvPr/>
      </p:nvGrpSpPr>
      <p:grpSpPr>
        <a:xfrm>
          <a:off x="0" y="0"/>
          <a:ext cx="0" cy="0"/>
          <a:chOff x="0" y="0"/>
          <a:chExt cx="0" cy="0"/>
        </a:xfrm>
      </p:grpSpPr>
      <p:sp>
        <p:nvSpPr>
          <p:cNvPr id="1429" name="Google Shape;1429;p241"/>
          <p:cNvSpPr txBox="1"/>
          <p:nvPr/>
        </p:nvSpPr>
        <p:spPr>
          <a:xfrm>
            <a:off x="5823377" y="1084300"/>
            <a:ext cx="2830800" cy="2976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0">
                <a:solidFill>
                  <a:srgbClr val="FFFFFF"/>
                </a:solidFill>
                <a:latin typeface="Google Sans"/>
                <a:ea typeface="Google Sans"/>
                <a:cs typeface="Google Sans"/>
                <a:sym typeface="Google Sans"/>
              </a:rPr>
              <a:t>01</a:t>
            </a:r>
            <a:endParaRPr sz="20000">
              <a:solidFill>
                <a:srgbClr val="FFFFFF"/>
              </a:solidFill>
              <a:latin typeface="Google Sans"/>
              <a:ea typeface="Google Sans"/>
              <a:cs typeface="Google Sans"/>
              <a:sym typeface="Google Sans"/>
            </a:endParaRPr>
          </a:p>
        </p:txBody>
      </p:sp>
      <p:sp>
        <p:nvSpPr>
          <p:cNvPr id="1430" name="Google Shape;1430;p241"/>
          <p:cNvSpPr/>
          <p:nvPr/>
        </p:nvSpPr>
        <p:spPr>
          <a:xfrm rot="5400000">
            <a:off x="-361625" y="-579650"/>
            <a:ext cx="5185500" cy="630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1" name="Google Shape;1431;p241"/>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rPr lang="en"/>
              <a:t>MLOps at Google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cxnSp>
        <p:nvCxnSpPr>
          <p:cNvPr id="1910" name="Google Shape;1910;p268"/>
          <p:cNvCxnSpPr/>
          <p:nvPr/>
        </p:nvCxnSpPr>
        <p:spPr>
          <a:xfrm>
            <a:off x="1079420" y="2044980"/>
            <a:ext cx="636900" cy="0"/>
          </a:xfrm>
          <a:prstGeom prst="straightConnector1">
            <a:avLst/>
          </a:prstGeom>
          <a:noFill/>
          <a:ln cap="flat" cmpd="sng" w="28575">
            <a:solidFill>
              <a:schemeClr val="dk2"/>
            </a:solidFill>
            <a:prstDash val="solid"/>
            <a:round/>
            <a:headEnd len="med" w="med" type="none"/>
            <a:tailEnd len="med" w="med" type="triangle"/>
          </a:ln>
        </p:spPr>
      </p:cxnSp>
      <p:sp>
        <p:nvSpPr>
          <p:cNvPr id="1911" name="Google Shape;1911;p268"/>
          <p:cNvSpPr/>
          <p:nvPr/>
        </p:nvSpPr>
        <p:spPr>
          <a:xfrm>
            <a:off x="454702" y="1279155"/>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ML Development</a:t>
            </a:r>
            <a:endParaRPr b="1" sz="900">
              <a:solidFill>
                <a:schemeClr val="lt2"/>
              </a:solidFill>
              <a:latin typeface="Google Sans"/>
              <a:ea typeface="Google Sans"/>
              <a:cs typeface="Google Sans"/>
              <a:sym typeface="Google Sans"/>
            </a:endParaRPr>
          </a:p>
        </p:txBody>
      </p:sp>
      <p:sp>
        <p:nvSpPr>
          <p:cNvPr id="1912" name="Google Shape;1912;p268"/>
          <p:cNvSpPr/>
          <p:nvPr/>
        </p:nvSpPr>
        <p:spPr>
          <a:xfrm>
            <a:off x="1823385" y="1877582"/>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Training Operationalization</a:t>
            </a:r>
            <a:endParaRPr b="1" sz="900">
              <a:solidFill>
                <a:schemeClr val="lt2"/>
              </a:solidFill>
              <a:latin typeface="Google Sans"/>
              <a:ea typeface="Google Sans"/>
              <a:cs typeface="Google Sans"/>
              <a:sym typeface="Google Sans"/>
            </a:endParaRPr>
          </a:p>
        </p:txBody>
      </p:sp>
      <p:cxnSp>
        <p:nvCxnSpPr>
          <p:cNvPr id="1913" name="Google Shape;1913;p268"/>
          <p:cNvCxnSpPr/>
          <p:nvPr/>
        </p:nvCxnSpPr>
        <p:spPr>
          <a:xfrm>
            <a:off x="1083629" y="1612605"/>
            <a:ext cx="0" cy="436200"/>
          </a:xfrm>
          <a:prstGeom prst="straightConnector1">
            <a:avLst/>
          </a:prstGeom>
          <a:noFill/>
          <a:ln cap="flat" cmpd="sng" w="28575">
            <a:solidFill>
              <a:schemeClr val="dk2"/>
            </a:solidFill>
            <a:prstDash val="solid"/>
            <a:round/>
            <a:headEnd len="med" w="med" type="none"/>
            <a:tailEnd len="med" w="med" type="none"/>
          </a:ln>
        </p:spPr>
      </p:cxnSp>
      <p:cxnSp>
        <p:nvCxnSpPr>
          <p:cNvPr id="1914" name="Google Shape;1914;p268"/>
          <p:cNvCxnSpPr/>
          <p:nvPr/>
        </p:nvCxnSpPr>
        <p:spPr>
          <a:xfrm>
            <a:off x="2448168" y="2643405"/>
            <a:ext cx="664500" cy="0"/>
          </a:xfrm>
          <a:prstGeom prst="straightConnector1">
            <a:avLst/>
          </a:prstGeom>
          <a:noFill/>
          <a:ln cap="flat" cmpd="sng" w="28575">
            <a:solidFill>
              <a:schemeClr val="dk2"/>
            </a:solidFill>
            <a:prstDash val="solid"/>
            <a:round/>
            <a:headEnd len="med" w="med" type="none"/>
            <a:tailEnd len="med" w="med" type="triangle"/>
          </a:ln>
        </p:spPr>
      </p:cxnSp>
      <p:cxnSp>
        <p:nvCxnSpPr>
          <p:cNvPr id="1915" name="Google Shape;1915;p268"/>
          <p:cNvCxnSpPr/>
          <p:nvPr/>
        </p:nvCxnSpPr>
        <p:spPr>
          <a:xfrm>
            <a:off x="2451486" y="2212380"/>
            <a:ext cx="0" cy="436500"/>
          </a:xfrm>
          <a:prstGeom prst="straightConnector1">
            <a:avLst/>
          </a:prstGeom>
          <a:noFill/>
          <a:ln cap="flat" cmpd="sng" w="28575">
            <a:solidFill>
              <a:schemeClr val="dk2"/>
            </a:solidFill>
            <a:prstDash val="solid"/>
            <a:round/>
            <a:headEnd len="med" w="med" type="none"/>
            <a:tailEnd len="med" w="med" type="none"/>
          </a:ln>
        </p:spPr>
      </p:cxnSp>
      <p:cxnSp>
        <p:nvCxnSpPr>
          <p:cNvPr id="1916" name="Google Shape;1916;p268"/>
          <p:cNvCxnSpPr/>
          <p:nvPr/>
        </p:nvCxnSpPr>
        <p:spPr>
          <a:xfrm>
            <a:off x="3816025" y="3254599"/>
            <a:ext cx="656700" cy="0"/>
          </a:xfrm>
          <a:prstGeom prst="straightConnector1">
            <a:avLst/>
          </a:prstGeom>
          <a:noFill/>
          <a:ln cap="flat" cmpd="sng" w="28575">
            <a:solidFill>
              <a:schemeClr val="dk2"/>
            </a:solidFill>
            <a:prstDash val="solid"/>
            <a:round/>
            <a:headEnd len="med" w="med" type="none"/>
            <a:tailEnd len="med" w="med" type="triangle"/>
          </a:ln>
        </p:spPr>
      </p:cxnSp>
      <p:sp>
        <p:nvSpPr>
          <p:cNvPr id="1917" name="Google Shape;1917;p268"/>
          <p:cNvSpPr/>
          <p:nvPr/>
        </p:nvSpPr>
        <p:spPr>
          <a:xfrm>
            <a:off x="4560753" y="3074435"/>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Model Deployment</a:t>
            </a:r>
            <a:endParaRPr b="1" sz="900">
              <a:solidFill>
                <a:schemeClr val="lt2"/>
              </a:solidFill>
              <a:latin typeface="Google Sans"/>
              <a:ea typeface="Google Sans"/>
              <a:cs typeface="Google Sans"/>
              <a:sym typeface="Google Sans"/>
            </a:endParaRPr>
          </a:p>
        </p:txBody>
      </p:sp>
      <p:cxnSp>
        <p:nvCxnSpPr>
          <p:cNvPr id="1918" name="Google Shape;1918;p268"/>
          <p:cNvCxnSpPr/>
          <p:nvPr/>
        </p:nvCxnSpPr>
        <p:spPr>
          <a:xfrm>
            <a:off x="3820004" y="2810805"/>
            <a:ext cx="0" cy="449700"/>
          </a:xfrm>
          <a:prstGeom prst="straightConnector1">
            <a:avLst/>
          </a:prstGeom>
          <a:noFill/>
          <a:ln cap="flat" cmpd="sng" w="28575">
            <a:solidFill>
              <a:schemeClr val="dk2"/>
            </a:solidFill>
            <a:prstDash val="solid"/>
            <a:round/>
            <a:headEnd len="med" w="med" type="none"/>
            <a:tailEnd len="med" w="med" type="none"/>
          </a:ln>
        </p:spPr>
      </p:cxnSp>
      <p:cxnSp>
        <p:nvCxnSpPr>
          <p:cNvPr id="1919" name="Google Shape;1919;p268"/>
          <p:cNvCxnSpPr/>
          <p:nvPr/>
        </p:nvCxnSpPr>
        <p:spPr>
          <a:xfrm>
            <a:off x="5186563" y="3840264"/>
            <a:ext cx="636600" cy="0"/>
          </a:xfrm>
          <a:prstGeom prst="straightConnector1">
            <a:avLst/>
          </a:prstGeom>
          <a:noFill/>
          <a:ln cap="flat" cmpd="sng" w="28575">
            <a:solidFill>
              <a:schemeClr val="dk2"/>
            </a:solidFill>
            <a:prstDash val="solid"/>
            <a:round/>
            <a:headEnd len="med" w="med" type="none"/>
            <a:tailEnd len="med" w="med" type="triangle"/>
          </a:ln>
        </p:spPr>
      </p:cxnSp>
      <p:sp>
        <p:nvSpPr>
          <p:cNvPr id="1920" name="Google Shape;1920;p268"/>
          <p:cNvSpPr/>
          <p:nvPr/>
        </p:nvSpPr>
        <p:spPr>
          <a:xfrm>
            <a:off x="5929437" y="3672862"/>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Prediction Serving</a:t>
            </a:r>
            <a:endParaRPr b="1" sz="900">
              <a:solidFill>
                <a:schemeClr val="lt2"/>
              </a:solidFill>
              <a:latin typeface="Google Sans"/>
              <a:ea typeface="Google Sans"/>
              <a:cs typeface="Google Sans"/>
              <a:sym typeface="Google Sans"/>
            </a:endParaRPr>
          </a:p>
        </p:txBody>
      </p:sp>
      <p:cxnSp>
        <p:nvCxnSpPr>
          <p:cNvPr id="1921" name="Google Shape;1921;p268"/>
          <p:cNvCxnSpPr/>
          <p:nvPr/>
        </p:nvCxnSpPr>
        <p:spPr>
          <a:xfrm>
            <a:off x="5191175" y="3409239"/>
            <a:ext cx="0" cy="435300"/>
          </a:xfrm>
          <a:prstGeom prst="straightConnector1">
            <a:avLst/>
          </a:prstGeom>
          <a:noFill/>
          <a:ln cap="flat" cmpd="sng" w="28575">
            <a:solidFill>
              <a:schemeClr val="dk2"/>
            </a:solidFill>
            <a:prstDash val="solid"/>
            <a:round/>
            <a:headEnd len="med" w="med" type="none"/>
            <a:tailEnd len="med" w="med" type="none"/>
          </a:ln>
        </p:spPr>
      </p:cxnSp>
      <p:cxnSp>
        <p:nvCxnSpPr>
          <p:cNvPr id="1922" name="Google Shape;1922;p268"/>
          <p:cNvCxnSpPr/>
          <p:nvPr/>
        </p:nvCxnSpPr>
        <p:spPr>
          <a:xfrm>
            <a:off x="6554420" y="4438689"/>
            <a:ext cx="651000" cy="0"/>
          </a:xfrm>
          <a:prstGeom prst="straightConnector1">
            <a:avLst/>
          </a:prstGeom>
          <a:noFill/>
          <a:ln cap="flat" cmpd="sng" w="28575">
            <a:solidFill>
              <a:schemeClr val="dk2"/>
            </a:solidFill>
            <a:prstDash val="solid"/>
            <a:round/>
            <a:headEnd len="med" w="med" type="none"/>
            <a:tailEnd len="med" w="med" type="triangle"/>
          </a:ln>
        </p:spPr>
      </p:cxnSp>
      <p:cxnSp>
        <p:nvCxnSpPr>
          <p:cNvPr id="1923" name="Google Shape;1923;p268"/>
          <p:cNvCxnSpPr/>
          <p:nvPr/>
        </p:nvCxnSpPr>
        <p:spPr>
          <a:xfrm>
            <a:off x="6558685" y="4007664"/>
            <a:ext cx="0" cy="433500"/>
          </a:xfrm>
          <a:prstGeom prst="straightConnector1">
            <a:avLst/>
          </a:prstGeom>
          <a:noFill/>
          <a:ln cap="flat" cmpd="sng" w="28575">
            <a:solidFill>
              <a:schemeClr val="dk2"/>
            </a:solidFill>
            <a:prstDash val="solid"/>
            <a:round/>
            <a:headEnd len="med" w="med" type="none"/>
            <a:tailEnd len="med" w="med" type="none"/>
          </a:ln>
        </p:spPr>
      </p:cxnSp>
      <p:sp>
        <p:nvSpPr>
          <p:cNvPr id="1924" name="Google Shape;1924;p268"/>
          <p:cNvSpPr/>
          <p:nvPr/>
        </p:nvSpPr>
        <p:spPr>
          <a:xfrm>
            <a:off x="693528" y="1733393"/>
            <a:ext cx="7803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Code &amp; Config</a:t>
            </a:r>
            <a:endParaRPr b="1" sz="700">
              <a:solidFill>
                <a:srgbClr val="202124"/>
              </a:solidFill>
              <a:latin typeface="Google Sans"/>
              <a:ea typeface="Google Sans"/>
              <a:cs typeface="Google Sans"/>
              <a:sym typeface="Google Sans"/>
            </a:endParaRPr>
          </a:p>
        </p:txBody>
      </p:sp>
      <p:sp>
        <p:nvSpPr>
          <p:cNvPr id="1925" name="Google Shape;1925;p268"/>
          <p:cNvSpPr/>
          <p:nvPr/>
        </p:nvSpPr>
        <p:spPr>
          <a:xfrm>
            <a:off x="1957129" y="2331820"/>
            <a:ext cx="9909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Training pipeline</a:t>
            </a:r>
            <a:endParaRPr b="1" sz="700">
              <a:solidFill>
                <a:srgbClr val="202124"/>
              </a:solidFill>
              <a:latin typeface="Google Sans"/>
              <a:ea typeface="Google Sans"/>
              <a:cs typeface="Google Sans"/>
              <a:sym typeface="Google Sans"/>
            </a:endParaRPr>
          </a:p>
        </p:txBody>
      </p:sp>
      <p:sp>
        <p:nvSpPr>
          <p:cNvPr id="1926" name="Google Shape;1926;p268"/>
          <p:cNvSpPr/>
          <p:nvPr/>
        </p:nvSpPr>
        <p:spPr>
          <a:xfrm>
            <a:off x="3282101" y="2936622"/>
            <a:ext cx="10758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Registered model</a:t>
            </a:r>
            <a:endParaRPr b="1" sz="700">
              <a:solidFill>
                <a:srgbClr val="202124"/>
              </a:solidFill>
              <a:latin typeface="Google Sans"/>
              <a:ea typeface="Google Sans"/>
              <a:cs typeface="Google Sans"/>
              <a:sym typeface="Google Sans"/>
            </a:endParaRPr>
          </a:p>
        </p:txBody>
      </p:sp>
      <p:sp>
        <p:nvSpPr>
          <p:cNvPr id="1927" name="Google Shape;1927;p268"/>
          <p:cNvSpPr/>
          <p:nvPr/>
        </p:nvSpPr>
        <p:spPr>
          <a:xfrm>
            <a:off x="4695674" y="3528674"/>
            <a:ext cx="9909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Deployed model </a:t>
            </a:r>
            <a:endParaRPr b="1" sz="700">
              <a:solidFill>
                <a:srgbClr val="202124"/>
              </a:solidFill>
              <a:latin typeface="Google Sans"/>
              <a:ea typeface="Google Sans"/>
              <a:cs typeface="Google Sans"/>
              <a:sym typeface="Google Sans"/>
            </a:endParaRPr>
          </a:p>
        </p:txBody>
      </p:sp>
      <p:sp>
        <p:nvSpPr>
          <p:cNvPr id="1928" name="Google Shape;1928;p268"/>
          <p:cNvSpPr/>
          <p:nvPr/>
        </p:nvSpPr>
        <p:spPr>
          <a:xfrm>
            <a:off x="6168584" y="4127101"/>
            <a:ext cx="7803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Serving logs</a:t>
            </a:r>
            <a:endParaRPr b="1" sz="700">
              <a:solidFill>
                <a:srgbClr val="202124"/>
              </a:solidFill>
              <a:latin typeface="Google Sans"/>
              <a:ea typeface="Google Sans"/>
              <a:cs typeface="Google Sans"/>
              <a:sym typeface="Google Sans"/>
            </a:endParaRPr>
          </a:p>
        </p:txBody>
      </p:sp>
      <p:cxnSp>
        <p:nvCxnSpPr>
          <p:cNvPr id="1929" name="Google Shape;1929;p268"/>
          <p:cNvCxnSpPr/>
          <p:nvPr/>
        </p:nvCxnSpPr>
        <p:spPr>
          <a:xfrm>
            <a:off x="5192609" y="1713911"/>
            <a:ext cx="0" cy="1262700"/>
          </a:xfrm>
          <a:prstGeom prst="straightConnector1">
            <a:avLst/>
          </a:prstGeom>
          <a:noFill/>
          <a:ln cap="flat" cmpd="sng" w="28575">
            <a:solidFill>
              <a:schemeClr val="dk2"/>
            </a:solidFill>
            <a:prstDash val="solid"/>
            <a:round/>
            <a:headEnd len="med" w="med" type="triangle"/>
            <a:tailEnd len="med" w="med" type="triangle"/>
          </a:ln>
        </p:spPr>
      </p:cxnSp>
      <p:cxnSp>
        <p:nvCxnSpPr>
          <p:cNvPr id="1930" name="Google Shape;1930;p268"/>
          <p:cNvCxnSpPr/>
          <p:nvPr/>
        </p:nvCxnSpPr>
        <p:spPr>
          <a:xfrm>
            <a:off x="3820468" y="1442449"/>
            <a:ext cx="0" cy="930900"/>
          </a:xfrm>
          <a:prstGeom prst="straightConnector1">
            <a:avLst/>
          </a:prstGeom>
          <a:noFill/>
          <a:ln cap="flat" cmpd="sng" w="28575">
            <a:solidFill>
              <a:schemeClr val="dk2"/>
            </a:solidFill>
            <a:prstDash val="solid"/>
            <a:round/>
            <a:headEnd len="med" w="med" type="none"/>
            <a:tailEnd len="med" w="med" type="triangle"/>
          </a:ln>
        </p:spPr>
      </p:cxnSp>
      <p:cxnSp>
        <p:nvCxnSpPr>
          <p:cNvPr id="1931" name="Google Shape;1931;p268"/>
          <p:cNvCxnSpPr>
            <a:stCxn id="1932" idx="1"/>
          </p:cNvCxnSpPr>
          <p:nvPr/>
        </p:nvCxnSpPr>
        <p:spPr>
          <a:xfrm rot="10800000">
            <a:off x="3821326" y="1446425"/>
            <a:ext cx="762600" cy="18600"/>
          </a:xfrm>
          <a:prstGeom prst="straightConnector1">
            <a:avLst/>
          </a:prstGeom>
          <a:noFill/>
          <a:ln cap="flat" cmpd="sng" w="28575">
            <a:solidFill>
              <a:schemeClr val="dk2"/>
            </a:solidFill>
            <a:prstDash val="solid"/>
            <a:round/>
            <a:headEnd len="med" w="med" type="triangle"/>
            <a:tailEnd len="med" w="med" type="none"/>
          </a:ln>
        </p:spPr>
      </p:cxnSp>
      <p:cxnSp>
        <p:nvCxnSpPr>
          <p:cNvPr id="1933" name="Google Shape;1933;p268"/>
          <p:cNvCxnSpPr/>
          <p:nvPr/>
        </p:nvCxnSpPr>
        <p:spPr>
          <a:xfrm>
            <a:off x="6552358" y="1448692"/>
            <a:ext cx="0" cy="2131200"/>
          </a:xfrm>
          <a:prstGeom prst="straightConnector1">
            <a:avLst/>
          </a:prstGeom>
          <a:noFill/>
          <a:ln cap="flat" cmpd="sng" w="28575">
            <a:solidFill>
              <a:schemeClr val="dk2"/>
            </a:solidFill>
            <a:prstDash val="solid"/>
            <a:round/>
            <a:headEnd len="med" w="med" type="none"/>
            <a:tailEnd len="med" w="med" type="triangle"/>
          </a:ln>
        </p:spPr>
      </p:cxnSp>
      <p:cxnSp>
        <p:nvCxnSpPr>
          <p:cNvPr id="1934" name="Google Shape;1934;p268"/>
          <p:cNvCxnSpPr>
            <a:stCxn id="1932" idx="3"/>
          </p:cNvCxnSpPr>
          <p:nvPr/>
        </p:nvCxnSpPr>
        <p:spPr>
          <a:xfrm flipH="1" rot="10800000">
            <a:off x="5916226" y="1453925"/>
            <a:ext cx="2032200" cy="11100"/>
          </a:xfrm>
          <a:prstGeom prst="straightConnector1">
            <a:avLst/>
          </a:prstGeom>
          <a:noFill/>
          <a:ln cap="flat" cmpd="sng" w="28575">
            <a:solidFill>
              <a:schemeClr val="dk2"/>
            </a:solidFill>
            <a:prstDash val="solid"/>
            <a:round/>
            <a:headEnd len="med" w="med" type="triangle"/>
            <a:tailEnd len="med" w="med" type="none"/>
          </a:ln>
        </p:spPr>
      </p:cxnSp>
      <p:cxnSp>
        <p:nvCxnSpPr>
          <p:cNvPr id="1935" name="Google Shape;1935;p268"/>
          <p:cNvCxnSpPr/>
          <p:nvPr/>
        </p:nvCxnSpPr>
        <p:spPr>
          <a:xfrm>
            <a:off x="7930929" y="1444230"/>
            <a:ext cx="0" cy="2725200"/>
          </a:xfrm>
          <a:prstGeom prst="straightConnector1">
            <a:avLst/>
          </a:prstGeom>
          <a:noFill/>
          <a:ln cap="flat" cmpd="sng" w="28575">
            <a:solidFill>
              <a:schemeClr val="dk2"/>
            </a:solidFill>
            <a:prstDash val="solid"/>
            <a:round/>
            <a:headEnd len="med" w="med" type="none"/>
            <a:tailEnd len="med" w="med" type="triangle"/>
          </a:ln>
        </p:spPr>
      </p:cxnSp>
      <p:cxnSp>
        <p:nvCxnSpPr>
          <p:cNvPr id="1936" name="Google Shape;1936;p268"/>
          <p:cNvCxnSpPr/>
          <p:nvPr/>
        </p:nvCxnSpPr>
        <p:spPr>
          <a:xfrm rot="10800000">
            <a:off x="1083809" y="1027680"/>
            <a:ext cx="4108800" cy="0"/>
          </a:xfrm>
          <a:prstGeom prst="straightConnector1">
            <a:avLst/>
          </a:prstGeom>
          <a:noFill/>
          <a:ln cap="flat" cmpd="sng" w="28575">
            <a:solidFill>
              <a:schemeClr val="dk2"/>
            </a:solidFill>
            <a:prstDash val="solid"/>
            <a:round/>
            <a:headEnd len="med" w="med" type="none"/>
            <a:tailEnd len="med" w="med" type="none"/>
          </a:ln>
        </p:spPr>
      </p:cxnSp>
      <p:cxnSp>
        <p:nvCxnSpPr>
          <p:cNvPr id="1937" name="Google Shape;1937;p268"/>
          <p:cNvCxnSpPr/>
          <p:nvPr/>
        </p:nvCxnSpPr>
        <p:spPr>
          <a:xfrm rot="10800000">
            <a:off x="5188503" y="1033455"/>
            <a:ext cx="0" cy="182700"/>
          </a:xfrm>
          <a:prstGeom prst="straightConnector1">
            <a:avLst/>
          </a:prstGeom>
          <a:noFill/>
          <a:ln cap="flat" cmpd="sng" w="28575">
            <a:solidFill>
              <a:schemeClr val="dk2"/>
            </a:solidFill>
            <a:prstDash val="solid"/>
            <a:round/>
            <a:headEnd len="med" w="med" type="triangle"/>
            <a:tailEnd len="med" w="med" type="none"/>
          </a:ln>
        </p:spPr>
      </p:cxnSp>
      <p:cxnSp>
        <p:nvCxnSpPr>
          <p:cNvPr id="1938" name="Google Shape;1938;p268"/>
          <p:cNvCxnSpPr/>
          <p:nvPr/>
        </p:nvCxnSpPr>
        <p:spPr>
          <a:xfrm rot="10800000">
            <a:off x="1088504" y="1025355"/>
            <a:ext cx="0" cy="190800"/>
          </a:xfrm>
          <a:prstGeom prst="straightConnector1">
            <a:avLst/>
          </a:prstGeom>
          <a:noFill/>
          <a:ln cap="flat" cmpd="sng" w="28575">
            <a:solidFill>
              <a:schemeClr val="dk2"/>
            </a:solidFill>
            <a:prstDash val="solid"/>
            <a:round/>
            <a:headEnd len="med" w="med" type="triangle"/>
            <a:tailEnd len="med" w="med" type="none"/>
          </a:ln>
        </p:spPr>
      </p:cxnSp>
      <p:sp>
        <p:nvSpPr>
          <p:cNvPr id="1939" name="Google Shape;1939;p268"/>
          <p:cNvSpPr txBox="1"/>
          <p:nvPr/>
        </p:nvSpPr>
        <p:spPr>
          <a:xfrm>
            <a:off x="454728" y="460250"/>
            <a:ext cx="6890700" cy="298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MLOps with Vertex AI: Model Monitoring</a:t>
            </a:r>
            <a:endParaRPr b="1" sz="2400">
              <a:solidFill>
                <a:srgbClr val="434343"/>
              </a:solidFill>
              <a:latin typeface="Google Sans"/>
              <a:ea typeface="Google Sans"/>
              <a:cs typeface="Google Sans"/>
              <a:sym typeface="Google Sans"/>
            </a:endParaRPr>
          </a:p>
        </p:txBody>
      </p:sp>
      <p:sp>
        <p:nvSpPr>
          <p:cNvPr id="1932" name="Google Shape;1932;p268"/>
          <p:cNvSpPr/>
          <p:nvPr/>
        </p:nvSpPr>
        <p:spPr>
          <a:xfrm>
            <a:off x="4583926" y="1245125"/>
            <a:ext cx="1332300" cy="439800"/>
          </a:xfrm>
          <a:prstGeom prst="roundRect">
            <a:avLst>
              <a:gd fmla="val 16667" name="adj"/>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40" name="Google Shape;1940;p268"/>
          <p:cNvSpPr txBox="1"/>
          <p:nvPr/>
        </p:nvSpPr>
        <p:spPr>
          <a:xfrm>
            <a:off x="4936875" y="1307102"/>
            <a:ext cx="929700" cy="298500"/>
          </a:xfrm>
          <a:prstGeom prst="rect">
            <a:avLst/>
          </a:prstGeom>
          <a:noFill/>
          <a:ln>
            <a:noFill/>
          </a:ln>
        </p:spPr>
        <p:txBody>
          <a:bodyPr anchorCtr="0" anchor="ctr" bIns="91425" lIns="91425" spcFirstLastPara="1" rIns="91425" wrap="square" tIns="91425">
            <a:noAutofit/>
          </a:bodyPr>
          <a:lstStyle/>
          <a:p>
            <a:pPr indent="0" lvl="0" marL="0" rtl="0" algn="l">
              <a:lnSpc>
                <a:spcPct val="113333"/>
              </a:lnSpc>
              <a:spcBef>
                <a:spcPts val="0"/>
              </a:spcBef>
              <a:spcAft>
                <a:spcPts val="0"/>
              </a:spcAft>
              <a:buNone/>
            </a:pPr>
            <a:r>
              <a:rPr b="1" lang="en" sz="900">
                <a:solidFill>
                  <a:schemeClr val="lt2"/>
                </a:solidFill>
                <a:latin typeface="Google Sans"/>
                <a:ea typeface="Google Sans"/>
                <a:cs typeface="Google Sans"/>
                <a:sym typeface="Google Sans"/>
              </a:rPr>
              <a:t>Vertex </a:t>
            </a:r>
            <a:endParaRPr b="1" sz="900">
              <a:solidFill>
                <a:schemeClr val="lt2"/>
              </a:solidFill>
              <a:latin typeface="Google Sans"/>
              <a:ea typeface="Google Sans"/>
              <a:cs typeface="Google Sans"/>
              <a:sym typeface="Google Sans"/>
            </a:endParaRPr>
          </a:p>
          <a:p>
            <a:pPr indent="0" lvl="0" marL="0" rtl="0" algn="l">
              <a:lnSpc>
                <a:spcPct val="113333"/>
              </a:lnSpc>
              <a:spcBef>
                <a:spcPts val="0"/>
              </a:spcBef>
              <a:spcAft>
                <a:spcPts val="0"/>
              </a:spcAft>
              <a:buNone/>
            </a:pPr>
            <a:r>
              <a:rPr b="1" lang="en" sz="900">
                <a:solidFill>
                  <a:schemeClr val="lt2"/>
                </a:solidFill>
                <a:latin typeface="Google Sans"/>
                <a:ea typeface="Google Sans"/>
                <a:cs typeface="Google Sans"/>
                <a:sym typeface="Google Sans"/>
              </a:rPr>
              <a:t>Feature Store</a:t>
            </a:r>
            <a:endParaRPr b="1" sz="1600">
              <a:solidFill>
                <a:schemeClr val="lt2"/>
              </a:solidFill>
              <a:latin typeface="Google Sans"/>
              <a:ea typeface="Google Sans"/>
              <a:cs typeface="Google Sans"/>
              <a:sym typeface="Google Sans"/>
            </a:endParaRPr>
          </a:p>
        </p:txBody>
      </p:sp>
      <p:sp>
        <p:nvSpPr>
          <p:cNvPr id="1941" name="Google Shape;1941;p268"/>
          <p:cNvSpPr/>
          <p:nvPr/>
        </p:nvSpPr>
        <p:spPr>
          <a:xfrm>
            <a:off x="3187816" y="2374978"/>
            <a:ext cx="1239600" cy="439800"/>
          </a:xfrm>
          <a:prstGeom prst="roundRect">
            <a:avLst>
              <a:gd fmla="val 16667" name="adj"/>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42" name="Google Shape;1942;p268"/>
          <p:cNvSpPr txBox="1"/>
          <p:nvPr/>
        </p:nvSpPr>
        <p:spPr>
          <a:xfrm>
            <a:off x="3540775" y="2436225"/>
            <a:ext cx="929700" cy="298500"/>
          </a:xfrm>
          <a:prstGeom prst="rect">
            <a:avLst/>
          </a:prstGeom>
          <a:noFill/>
          <a:ln>
            <a:noFill/>
          </a:ln>
        </p:spPr>
        <p:txBody>
          <a:bodyPr anchorCtr="0" anchor="ctr" bIns="91425" lIns="91425" spcFirstLastPara="1" rIns="91425" wrap="square" tIns="91425">
            <a:noAutofit/>
          </a:bodyPr>
          <a:lstStyle/>
          <a:p>
            <a:pPr indent="0" lvl="0" marL="0" rtl="0" algn="l">
              <a:lnSpc>
                <a:spcPct val="113333"/>
              </a:lnSpc>
              <a:spcBef>
                <a:spcPts val="0"/>
              </a:spcBef>
              <a:spcAft>
                <a:spcPts val="0"/>
              </a:spcAft>
              <a:buNone/>
            </a:pPr>
            <a:r>
              <a:rPr b="1" lang="en" sz="900">
                <a:solidFill>
                  <a:schemeClr val="lt2"/>
                </a:solidFill>
                <a:latin typeface="Google Sans"/>
                <a:ea typeface="Google Sans"/>
                <a:cs typeface="Google Sans"/>
                <a:sym typeface="Google Sans"/>
              </a:rPr>
              <a:t>Vertex Pipelines</a:t>
            </a:r>
            <a:endParaRPr b="1" sz="900">
              <a:solidFill>
                <a:schemeClr val="lt2"/>
              </a:solidFill>
              <a:latin typeface="Google Sans"/>
              <a:ea typeface="Google Sans"/>
              <a:cs typeface="Google Sans"/>
              <a:sym typeface="Google Sans"/>
            </a:endParaRPr>
          </a:p>
        </p:txBody>
      </p:sp>
      <p:pic>
        <p:nvPicPr>
          <p:cNvPr id="1943" name="Google Shape;1943;p268"/>
          <p:cNvPicPr preferRelativeResize="0"/>
          <p:nvPr/>
        </p:nvPicPr>
        <p:blipFill rotWithShape="1">
          <a:blip r:embed="rId3">
            <a:alphaModFix/>
          </a:blip>
          <a:srcRect b="4425" l="0" r="63086" t="0"/>
          <a:stretch/>
        </p:blipFill>
        <p:spPr>
          <a:xfrm>
            <a:off x="3293596" y="2439208"/>
            <a:ext cx="285690" cy="298524"/>
          </a:xfrm>
          <a:prstGeom prst="rect">
            <a:avLst/>
          </a:prstGeom>
          <a:noFill/>
          <a:ln>
            <a:noFill/>
          </a:ln>
        </p:spPr>
      </p:pic>
      <p:sp>
        <p:nvSpPr>
          <p:cNvPr id="1944" name="Google Shape;1944;p268"/>
          <p:cNvSpPr/>
          <p:nvPr/>
        </p:nvSpPr>
        <p:spPr>
          <a:xfrm>
            <a:off x="7229488" y="4218805"/>
            <a:ext cx="1527900" cy="439800"/>
          </a:xfrm>
          <a:prstGeom prst="roundRect">
            <a:avLst>
              <a:gd fmla="val 16667" name="adj"/>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45" name="Google Shape;1945;p268"/>
          <p:cNvSpPr txBox="1"/>
          <p:nvPr/>
        </p:nvSpPr>
        <p:spPr>
          <a:xfrm>
            <a:off x="7619460" y="4286370"/>
            <a:ext cx="1091400" cy="298500"/>
          </a:xfrm>
          <a:prstGeom prst="rect">
            <a:avLst/>
          </a:prstGeom>
          <a:noFill/>
          <a:ln>
            <a:noFill/>
          </a:ln>
        </p:spPr>
        <p:txBody>
          <a:bodyPr anchorCtr="0" anchor="ctr" bIns="91425" lIns="58275" spcFirstLastPara="1" rIns="24000" wrap="square" tIns="91425">
            <a:noAutofit/>
          </a:bodyPr>
          <a:lstStyle/>
          <a:p>
            <a:pPr indent="0" lvl="0" marL="0" rtl="0" algn="l">
              <a:lnSpc>
                <a:spcPct val="113333"/>
              </a:lnSpc>
              <a:spcBef>
                <a:spcPts val="0"/>
              </a:spcBef>
              <a:spcAft>
                <a:spcPts val="0"/>
              </a:spcAft>
              <a:buClr>
                <a:srgbClr val="212121"/>
              </a:buClr>
              <a:buFont typeface="Roboto"/>
              <a:buNone/>
            </a:pPr>
            <a:r>
              <a:rPr b="1" lang="en" sz="900">
                <a:solidFill>
                  <a:schemeClr val="lt2"/>
                </a:solidFill>
                <a:latin typeface="Google Sans"/>
                <a:ea typeface="Google Sans"/>
                <a:cs typeface="Google Sans"/>
                <a:sym typeface="Google Sans"/>
              </a:rPr>
              <a:t>Vertex Model Monitoring</a:t>
            </a:r>
            <a:endParaRPr b="1" sz="900">
              <a:solidFill>
                <a:schemeClr val="lt2"/>
              </a:solidFill>
              <a:latin typeface="Google Sans"/>
              <a:ea typeface="Google Sans"/>
              <a:cs typeface="Google Sans"/>
              <a:sym typeface="Google Sans"/>
            </a:endParaRPr>
          </a:p>
        </p:txBody>
      </p:sp>
      <p:pic>
        <p:nvPicPr>
          <p:cNvPr id="1946" name="Google Shape;1946;p268"/>
          <p:cNvPicPr preferRelativeResize="0"/>
          <p:nvPr/>
        </p:nvPicPr>
        <p:blipFill rotWithShape="1">
          <a:blip r:embed="rId3">
            <a:alphaModFix/>
          </a:blip>
          <a:srcRect b="1273" l="0" r="63278" t="0"/>
          <a:stretch/>
        </p:blipFill>
        <p:spPr>
          <a:xfrm>
            <a:off x="7345425" y="4280537"/>
            <a:ext cx="285690" cy="309953"/>
          </a:xfrm>
          <a:prstGeom prst="rect">
            <a:avLst/>
          </a:prstGeom>
          <a:noFill/>
          <a:ln cap="flat" cmpd="sng" w="9525">
            <a:solidFill>
              <a:schemeClr val="dk2"/>
            </a:solidFill>
            <a:prstDash val="solid"/>
            <a:round/>
            <a:headEnd len="sm" w="sm" type="none"/>
            <a:tailEnd len="sm" w="sm" type="none"/>
          </a:ln>
        </p:spPr>
      </p:pic>
      <p:pic>
        <p:nvPicPr>
          <p:cNvPr id="1947" name="Google Shape;1947;p268"/>
          <p:cNvPicPr preferRelativeResize="0"/>
          <p:nvPr/>
        </p:nvPicPr>
        <p:blipFill rotWithShape="1">
          <a:blip r:embed="rId3">
            <a:alphaModFix/>
          </a:blip>
          <a:srcRect b="4425" l="0" r="63086" t="0"/>
          <a:stretch/>
        </p:blipFill>
        <p:spPr>
          <a:xfrm>
            <a:off x="4679159" y="1315770"/>
            <a:ext cx="285690" cy="2985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269"/>
          <p:cNvSpPr txBox="1"/>
          <p:nvPr>
            <p:ph type="title"/>
          </p:nvPr>
        </p:nvSpPr>
        <p:spPr>
          <a:xfrm>
            <a:off x="457200" y="1999050"/>
            <a:ext cx="7422300" cy="16128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lang="en">
                <a:solidFill>
                  <a:schemeClr val="dk1"/>
                </a:solidFill>
              </a:rPr>
              <a:t>“Rule #29: Make sure </a:t>
            </a:r>
            <a:r>
              <a:rPr b="1" lang="en">
                <a:solidFill>
                  <a:schemeClr val="dk1"/>
                </a:solidFill>
              </a:rPr>
              <a:t>you</a:t>
            </a:r>
            <a:r>
              <a:rPr lang="en">
                <a:solidFill>
                  <a:schemeClr val="dk1"/>
                </a:solidFill>
              </a:rPr>
              <a:t> </a:t>
            </a:r>
            <a:r>
              <a:rPr b="1" lang="en">
                <a:solidFill>
                  <a:schemeClr val="dk1"/>
                </a:solidFill>
              </a:rPr>
              <a:t>train like you serve</a:t>
            </a:r>
            <a:r>
              <a:rPr lang="en">
                <a:solidFill>
                  <a:schemeClr val="dk1"/>
                </a:solidFill>
              </a:rPr>
              <a:t>”</a:t>
            </a:r>
            <a:endParaRPr>
              <a:solidFill>
                <a:schemeClr val="dk1"/>
              </a:solidFill>
            </a:endParaRPr>
          </a:p>
          <a:p>
            <a:pPr indent="0" lvl="0" marL="0" rtl="0" algn="l">
              <a:lnSpc>
                <a:spcPct val="100000"/>
              </a:lnSpc>
              <a:spcBef>
                <a:spcPts val="1000"/>
              </a:spcBef>
              <a:spcAft>
                <a:spcPts val="1000"/>
              </a:spcAft>
              <a:buNone/>
            </a:pPr>
            <a:r>
              <a:rPr lang="en">
                <a:solidFill>
                  <a:schemeClr val="dk1"/>
                </a:solidFill>
              </a:rPr>
              <a:t>"Rule #37: Measure </a:t>
            </a:r>
            <a:r>
              <a:rPr b="1" lang="en">
                <a:solidFill>
                  <a:schemeClr val="dk1"/>
                </a:solidFill>
              </a:rPr>
              <a:t>training-serving skew</a:t>
            </a:r>
            <a:r>
              <a:rPr lang="en">
                <a:solidFill>
                  <a:schemeClr val="dk1"/>
                </a:solidFill>
              </a:rPr>
              <a:t>”</a:t>
            </a:r>
            <a:endParaRPr b="1">
              <a:solidFill>
                <a:schemeClr val="dk1"/>
              </a:solidFill>
            </a:endParaRPr>
          </a:p>
        </p:txBody>
      </p:sp>
      <p:sp>
        <p:nvSpPr>
          <p:cNvPr id="1953" name="Google Shape;1953;p269"/>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From Rules of ML paper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270"/>
          <p:cNvSpPr txBox="1"/>
          <p:nvPr>
            <p:ph type="title"/>
          </p:nvPr>
        </p:nvSpPr>
        <p:spPr>
          <a:xfrm>
            <a:off x="457175" y="460250"/>
            <a:ext cx="7722600" cy="8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2400"/>
              <a:t>Why my model doesn't work well?</a:t>
            </a:r>
            <a:endParaRPr sz="2400"/>
          </a:p>
        </p:txBody>
      </p:sp>
      <p:sp>
        <p:nvSpPr>
          <p:cNvPr id="1959" name="Google Shape;1959;p270"/>
          <p:cNvSpPr txBox="1"/>
          <p:nvPr>
            <p:ph idx="1" type="body"/>
          </p:nvPr>
        </p:nvSpPr>
        <p:spPr>
          <a:xfrm>
            <a:off x="457175" y="1948200"/>
            <a:ext cx="3234900" cy="1247100"/>
          </a:xfrm>
          <a:prstGeom prst="rect">
            <a:avLst/>
          </a:prstGeom>
        </p:spPr>
        <p:txBody>
          <a:bodyPr anchorCtr="0" anchor="t" bIns="0" lIns="0" spcFirstLastPara="1" rIns="91425" wrap="square" tIns="0">
            <a:noAutofit/>
          </a:bodyPr>
          <a:lstStyle/>
          <a:p>
            <a:pPr indent="0" lvl="0" marL="0" rtl="0" algn="l">
              <a:lnSpc>
                <a:spcPct val="115000"/>
              </a:lnSpc>
              <a:spcBef>
                <a:spcPts val="0"/>
              </a:spcBef>
              <a:spcAft>
                <a:spcPts val="0"/>
              </a:spcAft>
              <a:buNone/>
            </a:pPr>
            <a:r>
              <a:rPr lang="en" sz="1400">
                <a:solidFill>
                  <a:srgbClr val="000000"/>
                </a:solidFill>
              </a:rPr>
              <a:t>Any models </a:t>
            </a:r>
            <a:r>
              <a:rPr b="1" lang="en" sz="1400">
                <a:solidFill>
                  <a:srgbClr val="000000"/>
                </a:solidFill>
              </a:rPr>
              <a:t>get stale</a:t>
            </a:r>
            <a:r>
              <a:rPr lang="en" sz="1400">
                <a:solidFill>
                  <a:srgbClr val="000000"/>
                </a:solidFill>
              </a:rPr>
              <a:t>, as they are trained with data in the past</a:t>
            </a:r>
            <a:endParaRPr sz="1400">
              <a:solidFill>
                <a:srgbClr val="000000"/>
              </a:solidFill>
            </a:endParaRPr>
          </a:p>
          <a:p>
            <a:pPr indent="0" lvl="0" marL="0" rtl="0" algn="l">
              <a:lnSpc>
                <a:spcPct val="115000"/>
              </a:lnSpc>
              <a:spcBef>
                <a:spcPts val="1000"/>
              </a:spcBef>
              <a:spcAft>
                <a:spcPts val="0"/>
              </a:spcAft>
              <a:buNone/>
            </a:pPr>
            <a:r>
              <a:rPr lang="en" sz="1400">
                <a:solidFill>
                  <a:srgbClr val="000000"/>
                </a:solidFill>
              </a:rPr>
              <a:t>After the deployment, you would see </a:t>
            </a:r>
            <a:r>
              <a:rPr b="1" lang="en" sz="1400">
                <a:solidFill>
                  <a:srgbClr val="000000"/>
                </a:solidFill>
              </a:rPr>
              <a:t>degradation</a:t>
            </a:r>
            <a:r>
              <a:rPr lang="en" sz="1400">
                <a:solidFill>
                  <a:srgbClr val="000000"/>
                </a:solidFill>
              </a:rPr>
              <a:t> of performance and UX</a:t>
            </a:r>
            <a:endParaRPr sz="1400">
              <a:solidFill>
                <a:srgbClr val="000000"/>
              </a:solidFill>
            </a:endParaRPr>
          </a:p>
          <a:p>
            <a:pPr indent="0" lvl="0" marL="0" rtl="0" algn="l">
              <a:lnSpc>
                <a:spcPct val="115000"/>
              </a:lnSpc>
              <a:spcBef>
                <a:spcPts val="1000"/>
              </a:spcBef>
              <a:spcAft>
                <a:spcPts val="0"/>
              </a:spcAft>
              <a:buNone/>
            </a:pPr>
            <a:r>
              <a:t/>
            </a:r>
            <a:endParaRPr sz="1300"/>
          </a:p>
        </p:txBody>
      </p:sp>
      <p:grpSp>
        <p:nvGrpSpPr>
          <p:cNvPr id="1960" name="Google Shape;1960;p270"/>
          <p:cNvGrpSpPr/>
          <p:nvPr/>
        </p:nvGrpSpPr>
        <p:grpSpPr>
          <a:xfrm>
            <a:off x="3900275" y="841700"/>
            <a:ext cx="4019843" cy="3424552"/>
            <a:chOff x="4205075" y="841700"/>
            <a:chExt cx="4019843" cy="3424552"/>
          </a:xfrm>
        </p:grpSpPr>
        <p:pic>
          <p:nvPicPr>
            <p:cNvPr id="1961" name="Google Shape;1961;p270"/>
            <p:cNvPicPr preferRelativeResize="0"/>
            <p:nvPr/>
          </p:nvPicPr>
          <p:blipFill>
            <a:blip r:embed="rId3">
              <a:alphaModFix/>
            </a:blip>
            <a:stretch>
              <a:fillRect/>
            </a:stretch>
          </p:blipFill>
          <p:spPr>
            <a:xfrm>
              <a:off x="4205075" y="945852"/>
              <a:ext cx="4019843" cy="3320400"/>
            </a:xfrm>
            <a:prstGeom prst="rect">
              <a:avLst/>
            </a:prstGeom>
            <a:noFill/>
            <a:ln>
              <a:noFill/>
            </a:ln>
          </p:spPr>
        </p:pic>
        <p:sp>
          <p:nvSpPr>
            <p:cNvPr id="1962" name="Google Shape;1962;p270"/>
            <p:cNvSpPr/>
            <p:nvPr/>
          </p:nvSpPr>
          <p:spPr>
            <a:xfrm rot="5400000">
              <a:off x="4466825" y="746000"/>
              <a:ext cx="1119000" cy="1310400"/>
            </a:xfrm>
            <a:prstGeom prst="rtTriangl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3" name="Google Shape;1963;p270"/>
          <p:cNvSpPr txBox="1"/>
          <p:nvPr/>
        </p:nvSpPr>
        <p:spPr>
          <a:xfrm>
            <a:off x="5538375" y="4266250"/>
            <a:ext cx="2381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Google</a:t>
            </a:r>
            <a:endParaRPr sz="1000">
              <a:solidFill>
                <a:schemeClr val="dk1"/>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pic>
        <p:nvPicPr>
          <p:cNvPr id="1968" name="Google Shape;1968;p271"/>
          <p:cNvPicPr preferRelativeResize="0"/>
          <p:nvPr/>
        </p:nvPicPr>
        <p:blipFill>
          <a:blip r:embed="rId3">
            <a:alphaModFix/>
          </a:blip>
          <a:stretch>
            <a:fillRect/>
          </a:stretch>
        </p:blipFill>
        <p:spPr>
          <a:xfrm>
            <a:off x="4610125" y="1460150"/>
            <a:ext cx="4533873" cy="3021864"/>
          </a:xfrm>
          <a:prstGeom prst="rect">
            <a:avLst/>
          </a:prstGeom>
          <a:noFill/>
          <a:ln>
            <a:noFill/>
          </a:ln>
        </p:spPr>
      </p:pic>
      <p:pic>
        <p:nvPicPr>
          <p:cNvPr id="1969" name="Google Shape;1969;p271"/>
          <p:cNvPicPr preferRelativeResize="0"/>
          <p:nvPr/>
        </p:nvPicPr>
        <p:blipFill>
          <a:blip r:embed="rId4">
            <a:alphaModFix/>
          </a:blip>
          <a:stretch>
            <a:fillRect/>
          </a:stretch>
        </p:blipFill>
        <p:spPr>
          <a:xfrm>
            <a:off x="4253400" y="3688251"/>
            <a:ext cx="1965349" cy="690762"/>
          </a:xfrm>
          <a:prstGeom prst="rect">
            <a:avLst/>
          </a:prstGeom>
          <a:noFill/>
          <a:ln>
            <a:noFill/>
          </a:ln>
        </p:spPr>
      </p:pic>
      <p:sp>
        <p:nvSpPr>
          <p:cNvPr id="1970" name="Google Shape;1970;p271"/>
          <p:cNvSpPr txBox="1"/>
          <p:nvPr>
            <p:ph idx="2" type="body"/>
          </p:nvPr>
        </p:nvSpPr>
        <p:spPr>
          <a:xfrm>
            <a:off x="457175" y="1536250"/>
            <a:ext cx="3796200" cy="2454600"/>
          </a:xfrm>
          <a:prstGeom prst="rect">
            <a:avLst/>
          </a:prstGeom>
        </p:spPr>
        <p:txBody>
          <a:bodyPr anchorCtr="0" anchor="t" bIns="0" lIns="0" spcFirstLastPara="1" rIns="137150" wrap="square" tIns="0">
            <a:spAutoFit/>
          </a:bodyPr>
          <a:lstStyle/>
          <a:p>
            <a:pPr indent="0" lvl="0" marL="0" rtl="0" algn="l">
              <a:lnSpc>
                <a:spcPct val="115000"/>
              </a:lnSpc>
              <a:spcBef>
                <a:spcPts val="0"/>
              </a:spcBef>
              <a:spcAft>
                <a:spcPts val="0"/>
              </a:spcAft>
              <a:buNone/>
            </a:pPr>
            <a:r>
              <a:rPr b="1" lang="en" sz="1400"/>
              <a:t>The important lesson learned at Google: Skew</a:t>
            </a:r>
            <a:r>
              <a:rPr lang="en" sz="1400"/>
              <a:t> and </a:t>
            </a:r>
            <a:r>
              <a:rPr b="1" lang="en" sz="1400"/>
              <a:t>Drift</a:t>
            </a:r>
            <a:r>
              <a:rPr lang="en" sz="1400"/>
              <a:t> are the silent killers of your ML models</a:t>
            </a:r>
            <a:endParaRPr sz="1400"/>
          </a:p>
          <a:p>
            <a:pPr indent="0" lvl="0" marL="0" rtl="0" algn="l">
              <a:lnSpc>
                <a:spcPct val="115000"/>
              </a:lnSpc>
              <a:spcBef>
                <a:spcPts val="1000"/>
              </a:spcBef>
              <a:spcAft>
                <a:spcPts val="0"/>
              </a:spcAft>
              <a:buNone/>
            </a:pPr>
            <a:r>
              <a:rPr b="1" lang="en" sz="1400"/>
              <a:t>Training-Serving Skew:</a:t>
            </a:r>
            <a:r>
              <a:rPr lang="en" sz="1400"/>
              <a:t> </a:t>
            </a:r>
            <a:endParaRPr sz="1400"/>
          </a:p>
          <a:p>
            <a:pPr indent="0" lvl="0" marL="0" rtl="0" algn="l">
              <a:lnSpc>
                <a:spcPct val="115000"/>
              </a:lnSpc>
              <a:spcBef>
                <a:spcPts val="0"/>
              </a:spcBef>
              <a:spcAft>
                <a:spcPts val="0"/>
              </a:spcAft>
              <a:buNone/>
            </a:pPr>
            <a:r>
              <a:rPr lang="en" sz="1400"/>
              <a:t>Feature at training: green banana</a:t>
            </a:r>
            <a:endParaRPr sz="1400"/>
          </a:p>
          <a:p>
            <a:pPr indent="0" lvl="0" marL="0" rtl="0" algn="l">
              <a:lnSpc>
                <a:spcPct val="115000"/>
              </a:lnSpc>
              <a:spcBef>
                <a:spcPts val="0"/>
              </a:spcBef>
              <a:spcAft>
                <a:spcPts val="0"/>
              </a:spcAft>
              <a:buNone/>
            </a:pPr>
            <a:r>
              <a:rPr lang="en" sz="1400"/>
              <a:t>Feature at serving: yellow banana</a:t>
            </a:r>
            <a:endParaRPr sz="1400"/>
          </a:p>
          <a:p>
            <a:pPr indent="0" lvl="0" marL="0" rtl="0" algn="l">
              <a:lnSpc>
                <a:spcPct val="115000"/>
              </a:lnSpc>
              <a:spcBef>
                <a:spcPts val="1000"/>
              </a:spcBef>
              <a:spcAft>
                <a:spcPts val="0"/>
              </a:spcAft>
              <a:buNone/>
            </a:pPr>
            <a:r>
              <a:rPr b="1" lang="en" sz="1400"/>
              <a:t>Prediction Drift: </a:t>
            </a:r>
            <a:endParaRPr sz="1400"/>
          </a:p>
          <a:p>
            <a:pPr indent="0" lvl="0" marL="0" rtl="0" algn="l">
              <a:lnSpc>
                <a:spcPct val="115000"/>
              </a:lnSpc>
              <a:spcBef>
                <a:spcPts val="0"/>
              </a:spcBef>
              <a:spcAft>
                <a:spcPts val="1000"/>
              </a:spcAft>
              <a:buNone/>
            </a:pPr>
            <a:r>
              <a:rPr lang="en" sz="1400"/>
              <a:t>Feature at serving: changing from green to yellow</a:t>
            </a:r>
            <a:endParaRPr sz="1400"/>
          </a:p>
        </p:txBody>
      </p:sp>
      <p:sp>
        <p:nvSpPr>
          <p:cNvPr id="1971" name="Google Shape;1971;p271"/>
          <p:cNvSpPr txBox="1"/>
          <p:nvPr/>
        </p:nvSpPr>
        <p:spPr>
          <a:xfrm>
            <a:off x="457200" y="457200"/>
            <a:ext cx="6813900" cy="314400"/>
          </a:xfrm>
          <a:prstGeom prst="rect">
            <a:avLst/>
          </a:prstGeom>
          <a:noFill/>
          <a:ln>
            <a:noFill/>
          </a:ln>
        </p:spPr>
        <p:txBody>
          <a:bodyPr anchorCtr="0" anchor="t" bIns="0" lIns="0" spcFirstLastPara="1" rIns="91425" wrap="square" tIns="0">
            <a:noAutofit/>
          </a:bodyPr>
          <a:lstStyle/>
          <a:p>
            <a:pPr indent="0" lvl="0" marL="0" rtl="0" algn="l">
              <a:lnSpc>
                <a:spcPct val="90000"/>
              </a:lnSpc>
              <a:spcBef>
                <a:spcPts val="0"/>
              </a:spcBef>
              <a:spcAft>
                <a:spcPts val="0"/>
              </a:spcAft>
              <a:buNone/>
            </a:pPr>
            <a:r>
              <a:rPr b="1" lang="en" sz="2400">
                <a:solidFill>
                  <a:srgbClr val="202124"/>
                </a:solidFill>
                <a:latin typeface="Google Sans"/>
                <a:ea typeface="Google Sans"/>
                <a:cs typeface="Google Sans"/>
                <a:sym typeface="Google Sans"/>
              </a:rPr>
              <a:t>The Silent Killer: Skew and Drift</a:t>
            </a:r>
            <a:endParaRPr b="1" sz="2400">
              <a:solidFill>
                <a:srgbClr val="202124"/>
              </a:solidFill>
              <a:latin typeface="Google Sans"/>
              <a:ea typeface="Google Sans"/>
              <a:cs typeface="Google Sans"/>
              <a:sym typeface="Google Sans"/>
            </a:endParaRPr>
          </a:p>
        </p:txBody>
      </p:sp>
      <p:cxnSp>
        <p:nvCxnSpPr>
          <p:cNvPr id="1972" name="Google Shape;1972;p271"/>
          <p:cNvCxnSpPr>
            <a:endCxn id="1973" idx="6"/>
          </p:cNvCxnSpPr>
          <p:nvPr/>
        </p:nvCxnSpPr>
        <p:spPr>
          <a:xfrm rot="10800000">
            <a:off x="4742582" y="1460146"/>
            <a:ext cx="4609200" cy="0"/>
          </a:xfrm>
          <a:prstGeom prst="straightConnector1">
            <a:avLst/>
          </a:prstGeom>
          <a:noFill/>
          <a:ln cap="flat" cmpd="sng" w="9525">
            <a:solidFill>
              <a:srgbClr val="202124"/>
            </a:solidFill>
            <a:prstDash val="dot"/>
            <a:round/>
            <a:headEnd len="med" w="med" type="none"/>
            <a:tailEnd len="med" w="med" type="none"/>
          </a:ln>
        </p:spPr>
      </p:cxnSp>
      <p:sp>
        <p:nvSpPr>
          <p:cNvPr id="1973" name="Google Shape;1973;p271"/>
          <p:cNvSpPr/>
          <p:nvPr/>
        </p:nvSpPr>
        <p:spPr>
          <a:xfrm>
            <a:off x="4477682" y="1327546"/>
            <a:ext cx="264900" cy="265200"/>
          </a:xfrm>
          <a:prstGeom prst="ellipse">
            <a:avLst/>
          </a:prstGeom>
          <a:solidFill>
            <a:srgbClr val="FFFFFF"/>
          </a:solidFill>
          <a:ln cap="flat" cmpd="sng" w="9525">
            <a:solidFill>
              <a:srgbClr val="20212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71"/>
          <p:cNvSpPr/>
          <p:nvPr/>
        </p:nvSpPr>
        <p:spPr>
          <a:xfrm>
            <a:off x="4547848" y="1397671"/>
            <a:ext cx="124800" cy="12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5" name="Google Shape;1975;p271"/>
          <p:cNvPicPr preferRelativeResize="0"/>
          <p:nvPr/>
        </p:nvPicPr>
        <p:blipFill rotWithShape="1">
          <a:blip r:embed="rId5">
            <a:alphaModFix/>
          </a:blip>
          <a:srcRect b="0" l="0" r="38920" t="0"/>
          <a:stretch/>
        </p:blipFill>
        <p:spPr>
          <a:xfrm>
            <a:off x="4220075" y="2854337"/>
            <a:ext cx="1098043" cy="1117737"/>
          </a:xfrm>
          <a:prstGeom prst="rect">
            <a:avLst/>
          </a:prstGeom>
          <a:noFill/>
          <a:ln>
            <a:noFill/>
          </a:ln>
        </p:spPr>
      </p:pic>
      <p:sp>
        <p:nvSpPr>
          <p:cNvPr id="1976" name="Google Shape;1976;p271"/>
          <p:cNvSpPr txBox="1"/>
          <p:nvPr/>
        </p:nvSpPr>
        <p:spPr>
          <a:xfrm>
            <a:off x="7638175" y="4196300"/>
            <a:ext cx="1446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FFFFFF"/>
                </a:solidFill>
                <a:latin typeface="Google Sans"/>
                <a:ea typeface="Google Sans"/>
                <a:cs typeface="Google Sans"/>
                <a:sym typeface="Google Sans"/>
              </a:rPr>
              <a:t>Grandbrothers</a:t>
            </a:r>
            <a:endParaRPr sz="1000">
              <a:solidFill>
                <a:srgbClr val="FFFFFF"/>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272"/>
          <p:cNvSpPr/>
          <p:nvPr/>
        </p:nvSpPr>
        <p:spPr>
          <a:xfrm>
            <a:off x="457175" y="1080550"/>
            <a:ext cx="8229900" cy="3350700"/>
          </a:xfrm>
          <a:prstGeom prst="rect">
            <a:avLst/>
          </a:prstGeom>
          <a:noFill/>
          <a:ln cap="flat" cmpd="sng" w="9525">
            <a:solidFill>
              <a:srgbClr val="202124"/>
            </a:solidFill>
            <a:prstDash val="dot"/>
            <a:round/>
            <a:headEnd len="sm" w="sm" type="none"/>
            <a:tailEnd len="sm" w="sm" type="none"/>
          </a:ln>
        </p:spPr>
        <p:txBody>
          <a:bodyPr anchorCtr="0" anchor="t" bIns="91425" lIns="365750" spcFirstLastPara="1" rIns="457200" wrap="square" tIns="365750">
            <a:noAutofit/>
          </a:bodyPr>
          <a:lstStyle/>
          <a:p>
            <a:pPr indent="0" lvl="0" marL="0" rtl="0" algn="l">
              <a:lnSpc>
                <a:spcPct val="125000"/>
              </a:lnSpc>
              <a:spcBef>
                <a:spcPts val="0"/>
              </a:spcBef>
              <a:spcAft>
                <a:spcPts val="0"/>
              </a:spcAft>
              <a:buNone/>
            </a:pPr>
            <a:r>
              <a:t/>
            </a:r>
            <a:endParaRPr sz="1400">
              <a:latin typeface="Google Sans"/>
              <a:ea typeface="Google Sans"/>
              <a:cs typeface="Google Sans"/>
              <a:sym typeface="Google Sans"/>
            </a:endParaRPr>
          </a:p>
        </p:txBody>
      </p:sp>
      <p:sp>
        <p:nvSpPr>
          <p:cNvPr id="1982" name="Google Shape;1982;p272"/>
          <p:cNvSpPr txBox="1"/>
          <p:nvPr/>
        </p:nvSpPr>
        <p:spPr>
          <a:xfrm>
            <a:off x="453850" y="1080525"/>
            <a:ext cx="7563900" cy="3189900"/>
          </a:xfrm>
          <a:prstGeom prst="rect">
            <a:avLst/>
          </a:prstGeom>
          <a:noFill/>
          <a:ln>
            <a:noFill/>
          </a:ln>
        </p:spPr>
        <p:txBody>
          <a:bodyPr anchorCtr="0" anchor="t" bIns="91425" lIns="365750" spcFirstLastPara="1" rIns="91425" wrap="square" tIns="365750">
            <a:spAutoFit/>
          </a:bodyPr>
          <a:lstStyle/>
          <a:p>
            <a:pPr indent="0" lvl="0" marL="0" rtl="0" algn="l">
              <a:lnSpc>
                <a:spcPct val="115000"/>
              </a:lnSpc>
              <a:spcBef>
                <a:spcPts val="0"/>
              </a:spcBef>
              <a:spcAft>
                <a:spcPts val="0"/>
              </a:spcAft>
              <a:buNone/>
            </a:pPr>
            <a:r>
              <a:rPr b="1" lang="en" sz="3000">
                <a:solidFill>
                  <a:srgbClr val="181818"/>
                </a:solidFill>
                <a:latin typeface="Google Sans Medium"/>
                <a:ea typeface="Google Sans Medium"/>
                <a:cs typeface="Google Sans Medium"/>
                <a:sym typeface="Google Sans Medium"/>
              </a:rPr>
              <a:t>We want the user to treat data errors with the same rigor and care that they deal with bugs in code”</a:t>
            </a:r>
            <a:endParaRPr b="1" sz="3000">
              <a:solidFill>
                <a:srgbClr val="181818"/>
              </a:solidFill>
              <a:latin typeface="Google Sans Medium"/>
              <a:ea typeface="Google Sans Medium"/>
              <a:cs typeface="Google Sans Medium"/>
              <a:sym typeface="Google Sans Medium"/>
            </a:endParaRPr>
          </a:p>
          <a:p>
            <a:pPr indent="0" lvl="0" marL="0" rtl="0" algn="l">
              <a:lnSpc>
                <a:spcPct val="115000"/>
              </a:lnSpc>
              <a:spcBef>
                <a:spcPts val="1100"/>
              </a:spcBef>
              <a:spcAft>
                <a:spcPts val="0"/>
              </a:spcAft>
              <a:buNone/>
            </a:pPr>
            <a:r>
              <a:rPr lang="en" sz="1800">
                <a:solidFill>
                  <a:srgbClr val="181818"/>
                </a:solidFill>
                <a:latin typeface="Google Sans"/>
                <a:ea typeface="Google Sans"/>
                <a:cs typeface="Google Sans"/>
                <a:sym typeface="Google Sans"/>
              </a:rPr>
              <a:t>Google Play app install rate improved </a:t>
            </a:r>
            <a:r>
              <a:rPr b="1" lang="en" sz="1800">
                <a:solidFill>
                  <a:srgbClr val="181818"/>
                </a:solidFill>
                <a:latin typeface="Google Sans"/>
                <a:ea typeface="Google Sans"/>
                <a:cs typeface="Google Sans"/>
                <a:sym typeface="Google Sans"/>
              </a:rPr>
              <a:t>2%</a:t>
            </a:r>
            <a:r>
              <a:rPr lang="en" sz="1800">
                <a:solidFill>
                  <a:srgbClr val="181818"/>
                </a:solidFill>
                <a:latin typeface="Google Sans"/>
                <a:ea typeface="Google Sans"/>
                <a:cs typeface="Google Sans"/>
                <a:sym typeface="Google Sans"/>
              </a:rPr>
              <a:t> after introducing data validation, finding stale table</a:t>
            </a:r>
            <a:endParaRPr sz="1800">
              <a:solidFill>
                <a:srgbClr val="181818"/>
              </a:solidFill>
              <a:latin typeface="Google Sans"/>
              <a:ea typeface="Google Sans"/>
              <a:cs typeface="Google Sans"/>
              <a:sym typeface="Google Sans"/>
            </a:endParaRPr>
          </a:p>
          <a:p>
            <a:pPr indent="-317500" lvl="0" marL="457200" rtl="0" algn="l">
              <a:lnSpc>
                <a:spcPct val="125000"/>
              </a:lnSpc>
              <a:spcBef>
                <a:spcPts val="1100"/>
              </a:spcBef>
              <a:spcAft>
                <a:spcPts val="0"/>
              </a:spcAft>
              <a:buSzPts val="1400"/>
              <a:buFont typeface="Google Sans"/>
              <a:buChar char="-"/>
            </a:pPr>
            <a:r>
              <a:rPr lang="en" sz="1400" u="sng">
                <a:solidFill>
                  <a:schemeClr val="hlink"/>
                </a:solidFill>
                <a:latin typeface="Google Sans"/>
                <a:ea typeface="Google Sans"/>
                <a:cs typeface="Google Sans"/>
                <a:sym typeface="Google Sans"/>
                <a:hlinkClick r:id="rId3"/>
              </a:rPr>
              <a:t>TFX paper</a:t>
            </a:r>
            <a:endParaRPr sz="1400"/>
          </a:p>
        </p:txBody>
      </p:sp>
      <p:sp>
        <p:nvSpPr>
          <p:cNvPr id="1983" name="Google Shape;1983;p272"/>
          <p:cNvSpPr/>
          <p:nvPr/>
        </p:nvSpPr>
        <p:spPr>
          <a:xfrm>
            <a:off x="942750" y="860825"/>
            <a:ext cx="7847100" cy="36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272"/>
          <p:cNvGrpSpPr/>
          <p:nvPr/>
        </p:nvGrpSpPr>
        <p:grpSpPr>
          <a:xfrm>
            <a:off x="797557" y="860745"/>
            <a:ext cx="508010" cy="362826"/>
            <a:chOff x="4153308" y="534566"/>
            <a:chExt cx="4432900" cy="3199525"/>
          </a:xfrm>
        </p:grpSpPr>
        <p:sp>
          <p:nvSpPr>
            <p:cNvPr id="1985" name="Google Shape;1985;p272"/>
            <p:cNvSpPr/>
            <p:nvPr/>
          </p:nvSpPr>
          <p:spPr>
            <a:xfrm>
              <a:off x="6630558" y="534566"/>
              <a:ext cx="1955650" cy="3199525"/>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72"/>
            <p:cNvSpPr/>
            <p:nvPr/>
          </p:nvSpPr>
          <p:spPr>
            <a:xfrm>
              <a:off x="4153308" y="534566"/>
              <a:ext cx="1955650" cy="3199525"/>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272"/>
          <p:cNvGrpSpPr/>
          <p:nvPr/>
        </p:nvGrpSpPr>
        <p:grpSpPr>
          <a:xfrm>
            <a:off x="8554550" y="1223514"/>
            <a:ext cx="264900" cy="265200"/>
            <a:chOff x="8554550" y="1223514"/>
            <a:chExt cx="264900" cy="265200"/>
          </a:xfrm>
        </p:grpSpPr>
        <p:sp>
          <p:nvSpPr>
            <p:cNvPr id="1988" name="Google Shape;1988;p272"/>
            <p:cNvSpPr/>
            <p:nvPr/>
          </p:nvSpPr>
          <p:spPr>
            <a:xfrm>
              <a:off x="8554550" y="1223514"/>
              <a:ext cx="264900" cy="265200"/>
            </a:xfrm>
            <a:prstGeom prst="ellipse">
              <a:avLst/>
            </a:prstGeom>
            <a:solidFill>
              <a:srgbClr val="FFFFFF"/>
            </a:solidFill>
            <a:ln cap="flat" cmpd="sng" w="9525">
              <a:solidFill>
                <a:srgbClr val="20212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72"/>
            <p:cNvSpPr/>
            <p:nvPr/>
          </p:nvSpPr>
          <p:spPr>
            <a:xfrm>
              <a:off x="8624591" y="1293639"/>
              <a:ext cx="124800" cy="12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73"/>
          <p:cNvSpPr txBox="1"/>
          <p:nvPr/>
        </p:nvSpPr>
        <p:spPr>
          <a:xfrm>
            <a:off x="-4338253" y="-2711569"/>
            <a:ext cx="7706100" cy="75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chemeClr val="dk2"/>
                </a:solidFill>
                <a:latin typeface="Google Sans"/>
                <a:ea typeface="Google Sans"/>
                <a:cs typeface="Google Sans"/>
                <a:sym typeface="Google Sans"/>
              </a:rPr>
              <a:t>Vertex </a:t>
            </a:r>
            <a:r>
              <a:rPr b="1" lang="en" sz="3000">
                <a:solidFill>
                  <a:schemeClr val="dk2"/>
                </a:solidFill>
                <a:latin typeface="Google Sans"/>
                <a:ea typeface="Google Sans"/>
                <a:cs typeface="Google Sans"/>
                <a:sym typeface="Google Sans"/>
              </a:rPr>
              <a:t>Model Monitoring</a:t>
            </a:r>
            <a:endParaRPr b="1" sz="3000">
              <a:solidFill>
                <a:schemeClr val="dk2"/>
              </a:solidFill>
              <a:latin typeface="Google Sans"/>
              <a:ea typeface="Google Sans"/>
              <a:cs typeface="Google Sans"/>
              <a:sym typeface="Google Sans"/>
            </a:endParaRPr>
          </a:p>
        </p:txBody>
      </p:sp>
      <p:sp>
        <p:nvSpPr>
          <p:cNvPr id="1995" name="Google Shape;1995;p273"/>
          <p:cNvSpPr txBox="1"/>
          <p:nvPr/>
        </p:nvSpPr>
        <p:spPr>
          <a:xfrm>
            <a:off x="-4381749" y="-1869084"/>
            <a:ext cx="2581200" cy="293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700">
                <a:solidFill>
                  <a:schemeClr val="accent4"/>
                </a:solidFill>
                <a:latin typeface="Google Sans"/>
                <a:ea typeface="Google Sans"/>
                <a:cs typeface="Google Sans"/>
                <a:sym typeface="Google Sans"/>
              </a:rPr>
              <a:t>Automatically alert</a:t>
            </a:r>
            <a:r>
              <a:rPr lang="en" sz="1700">
                <a:solidFill>
                  <a:schemeClr val="dk2"/>
                </a:solidFill>
                <a:latin typeface="Google Sans"/>
                <a:ea typeface="Google Sans"/>
                <a:cs typeface="Google Sans"/>
                <a:sym typeface="Google Sans"/>
              </a:rPr>
              <a:t> your data scientists and ML engineers when model performance changes</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0"/>
              </a:spcAft>
              <a:buNone/>
            </a:pPr>
            <a:r>
              <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0"/>
              </a:spcAft>
              <a:buNone/>
            </a:pPr>
            <a:r>
              <a:rPr lang="en" sz="1700">
                <a:solidFill>
                  <a:schemeClr val="dk2"/>
                </a:solidFill>
                <a:latin typeface="Google Sans"/>
                <a:ea typeface="Google Sans"/>
                <a:cs typeface="Google Sans"/>
                <a:sym typeface="Google Sans"/>
              </a:rPr>
              <a:t>Detect </a:t>
            </a:r>
            <a:r>
              <a:rPr b="1" lang="en" sz="1700">
                <a:solidFill>
                  <a:srgbClr val="3E82F7"/>
                </a:solidFill>
                <a:latin typeface="Google Sans"/>
                <a:ea typeface="Google Sans"/>
                <a:cs typeface="Google Sans"/>
                <a:sym typeface="Google Sans"/>
              </a:rPr>
              <a:t>drift</a:t>
            </a:r>
            <a:r>
              <a:rPr lang="en" sz="1700">
                <a:solidFill>
                  <a:srgbClr val="3E82F7"/>
                </a:solidFill>
                <a:latin typeface="Google Sans"/>
                <a:ea typeface="Google Sans"/>
                <a:cs typeface="Google Sans"/>
                <a:sym typeface="Google Sans"/>
              </a:rPr>
              <a:t> </a:t>
            </a:r>
            <a:r>
              <a:rPr lang="en" sz="1700">
                <a:solidFill>
                  <a:schemeClr val="dk2"/>
                </a:solidFill>
                <a:latin typeface="Google Sans"/>
                <a:ea typeface="Google Sans"/>
                <a:cs typeface="Google Sans"/>
                <a:sym typeface="Google Sans"/>
              </a:rPr>
              <a:t>and </a:t>
            </a:r>
            <a:r>
              <a:rPr b="1" lang="en" sz="1700">
                <a:solidFill>
                  <a:srgbClr val="3E82F7"/>
                </a:solidFill>
                <a:latin typeface="Google Sans"/>
                <a:ea typeface="Google Sans"/>
                <a:cs typeface="Google Sans"/>
                <a:sym typeface="Google Sans"/>
              </a:rPr>
              <a:t>training-serving skew</a:t>
            </a:r>
            <a:endParaRPr b="1" sz="1700">
              <a:solidFill>
                <a:srgbClr val="3E82F7"/>
              </a:solidFill>
              <a:latin typeface="Google Sans"/>
              <a:ea typeface="Google Sans"/>
              <a:cs typeface="Google Sans"/>
              <a:sym typeface="Google Sans"/>
            </a:endParaRPr>
          </a:p>
          <a:p>
            <a:pPr indent="0" lvl="0" marL="0" rtl="0" algn="l">
              <a:lnSpc>
                <a:spcPct val="100000"/>
              </a:lnSpc>
              <a:spcBef>
                <a:spcPts val="1100"/>
              </a:spcBef>
              <a:spcAft>
                <a:spcPts val="0"/>
              </a:spcAft>
              <a:buNone/>
            </a:pPr>
            <a:r>
              <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0"/>
              </a:spcAft>
              <a:buNone/>
            </a:pPr>
            <a:r>
              <a:rPr lang="en" sz="1700">
                <a:solidFill>
                  <a:schemeClr val="dk2"/>
                </a:solidFill>
                <a:latin typeface="Google Sans"/>
                <a:ea typeface="Google Sans"/>
                <a:cs typeface="Google Sans"/>
                <a:sym typeface="Google Sans"/>
              </a:rPr>
              <a:t>Provides confidence in model </a:t>
            </a:r>
            <a:r>
              <a:rPr b="1" lang="en" sz="1700">
                <a:solidFill>
                  <a:schemeClr val="accent4"/>
                </a:solidFill>
                <a:latin typeface="Google Sans"/>
                <a:ea typeface="Google Sans"/>
                <a:cs typeface="Google Sans"/>
                <a:sym typeface="Google Sans"/>
              </a:rPr>
              <a:t>reliability</a:t>
            </a:r>
            <a:endParaRPr b="1" sz="1700">
              <a:solidFill>
                <a:schemeClr val="accent4"/>
              </a:solidFill>
              <a:latin typeface="Google Sans"/>
              <a:ea typeface="Google Sans"/>
              <a:cs typeface="Google Sans"/>
              <a:sym typeface="Google Sans"/>
            </a:endParaRPr>
          </a:p>
          <a:p>
            <a:pPr indent="0" lvl="0" marL="0" rtl="0" algn="l">
              <a:lnSpc>
                <a:spcPct val="100000"/>
              </a:lnSpc>
              <a:spcBef>
                <a:spcPts val="1100"/>
              </a:spcBef>
              <a:spcAft>
                <a:spcPts val="0"/>
              </a:spcAft>
              <a:buNone/>
            </a:pPr>
            <a:r>
              <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0"/>
              </a:spcAft>
              <a:buNone/>
            </a:pPr>
            <a:r>
              <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0"/>
              </a:spcAft>
              <a:buNone/>
            </a:pPr>
            <a:r>
              <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1100"/>
              </a:spcAft>
              <a:buNone/>
            </a:pPr>
            <a:r>
              <a:t/>
            </a:r>
            <a:endParaRPr sz="1700">
              <a:solidFill>
                <a:schemeClr val="dk2"/>
              </a:solidFill>
              <a:latin typeface="Google Sans"/>
              <a:ea typeface="Google Sans"/>
              <a:cs typeface="Google Sans"/>
              <a:sym typeface="Google Sans"/>
            </a:endParaRPr>
          </a:p>
        </p:txBody>
      </p:sp>
      <p:pic>
        <p:nvPicPr>
          <p:cNvPr id="1996" name="Google Shape;1996;p273"/>
          <p:cNvPicPr preferRelativeResize="0"/>
          <p:nvPr/>
        </p:nvPicPr>
        <p:blipFill rotWithShape="1">
          <a:blip r:embed="rId3">
            <a:alphaModFix/>
          </a:blip>
          <a:srcRect b="33603" l="13882" r="0" t="0"/>
          <a:stretch/>
        </p:blipFill>
        <p:spPr>
          <a:xfrm>
            <a:off x="4610131" y="512339"/>
            <a:ext cx="2980200" cy="1569300"/>
          </a:xfrm>
          <a:prstGeom prst="roundRect">
            <a:avLst>
              <a:gd fmla="val 5137" name="adj"/>
            </a:avLst>
          </a:prstGeom>
          <a:noFill/>
          <a:ln cap="flat" cmpd="sng" w="9525">
            <a:solidFill>
              <a:schemeClr val="dk2"/>
            </a:solidFill>
            <a:prstDash val="solid"/>
            <a:round/>
            <a:headEnd len="sm" w="sm" type="none"/>
            <a:tailEnd len="sm" w="sm" type="none"/>
          </a:ln>
        </p:spPr>
      </p:pic>
      <p:pic>
        <p:nvPicPr>
          <p:cNvPr id="1997" name="Google Shape;1997;p273"/>
          <p:cNvPicPr preferRelativeResize="0"/>
          <p:nvPr/>
        </p:nvPicPr>
        <p:blipFill rotWithShape="1">
          <a:blip r:embed="rId4">
            <a:alphaModFix/>
          </a:blip>
          <a:srcRect b="8767" l="15994" r="0" t="0"/>
          <a:stretch/>
        </p:blipFill>
        <p:spPr>
          <a:xfrm>
            <a:off x="4610169" y="2178707"/>
            <a:ext cx="2980200" cy="2456700"/>
          </a:xfrm>
          <a:prstGeom prst="roundRect">
            <a:avLst>
              <a:gd fmla="val 3761" name="adj"/>
            </a:avLst>
          </a:prstGeom>
          <a:noFill/>
          <a:ln cap="flat" cmpd="sng" w="9525">
            <a:solidFill>
              <a:schemeClr val="dk2"/>
            </a:solidFill>
            <a:prstDash val="solid"/>
            <a:round/>
            <a:headEnd len="sm" w="sm" type="none"/>
            <a:tailEnd len="sm" w="sm" type="none"/>
          </a:ln>
        </p:spPr>
      </p:pic>
      <p:sp>
        <p:nvSpPr>
          <p:cNvPr id="1998" name="Google Shape;1998;p273"/>
          <p:cNvSpPr txBox="1"/>
          <p:nvPr/>
        </p:nvSpPr>
        <p:spPr>
          <a:xfrm>
            <a:off x="457175" y="1821900"/>
            <a:ext cx="3352800" cy="1499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400">
                <a:solidFill>
                  <a:schemeClr val="dk1"/>
                </a:solidFill>
                <a:latin typeface="Google Sans"/>
                <a:ea typeface="Google Sans"/>
                <a:cs typeface="Google Sans"/>
                <a:sym typeface="Google Sans"/>
              </a:rPr>
              <a:t>Automatically alert</a:t>
            </a:r>
            <a:r>
              <a:rPr b="1" lang="en" sz="1400">
                <a:solidFill>
                  <a:schemeClr val="accent4"/>
                </a:solidFill>
                <a:latin typeface="Google Sans"/>
                <a:ea typeface="Google Sans"/>
                <a:cs typeface="Google Sans"/>
                <a:sym typeface="Google Sans"/>
              </a:rPr>
              <a:t> </a:t>
            </a:r>
            <a:r>
              <a:rPr lang="en" sz="1400">
                <a:solidFill>
                  <a:srgbClr val="121215"/>
                </a:solidFill>
                <a:latin typeface="Google Sans"/>
                <a:ea typeface="Google Sans"/>
                <a:cs typeface="Google Sans"/>
                <a:sym typeface="Google Sans"/>
              </a:rPr>
              <a:t>your data scientists and ML engineers when model performance changes</a:t>
            </a:r>
            <a:endParaRPr sz="1400">
              <a:solidFill>
                <a:srgbClr val="121215"/>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1400">
                <a:solidFill>
                  <a:srgbClr val="121215"/>
                </a:solidFill>
                <a:latin typeface="Google Sans"/>
                <a:ea typeface="Google Sans"/>
                <a:cs typeface="Google Sans"/>
                <a:sym typeface="Google Sans"/>
              </a:rPr>
              <a:t>Detect </a:t>
            </a:r>
            <a:r>
              <a:rPr b="1" lang="en" sz="1400">
                <a:solidFill>
                  <a:schemeClr val="dk1"/>
                </a:solidFill>
                <a:latin typeface="Google Sans"/>
                <a:ea typeface="Google Sans"/>
                <a:cs typeface="Google Sans"/>
                <a:sym typeface="Google Sans"/>
              </a:rPr>
              <a:t>drift</a:t>
            </a:r>
            <a:r>
              <a:rPr lang="en" sz="1400">
                <a:solidFill>
                  <a:srgbClr val="121215"/>
                </a:solidFill>
                <a:latin typeface="Google Sans"/>
                <a:ea typeface="Google Sans"/>
                <a:cs typeface="Google Sans"/>
                <a:sym typeface="Google Sans"/>
              </a:rPr>
              <a:t> and </a:t>
            </a:r>
            <a:r>
              <a:rPr b="1" lang="en" sz="1400">
                <a:solidFill>
                  <a:schemeClr val="dk1"/>
                </a:solidFill>
                <a:latin typeface="Google Sans"/>
                <a:ea typeface="Google Sans"/>
                <a:cs typeface="Google Sans"/>
                <a:sym typeface="Google Sans"/>
              </a:rPr>
              <a:t>training-serving skew</a:t>
            </a:r>
            <a:endParaRPr sz="14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1400">
                <a:solidFill>
                  <a:srgbClr val="121215"/>
                </a:solidFill>
                <a:latin typeface="Google Sans"/>
                <a:ea typeface="Google Sans"/>
                <a:cs typeface="Google Sans"/>
                <a:sym typeface="Google Sans"/>
              </a:rPr>
              <a:t>Provides confidence in model </a:t>
            </a:r>
            <a:r>
              <a:rPr b="1" lang="en" sz="1400">
                <a:solidFill>
                  <a:schemeClr val="dk1"/>
                </a:solidFill>
                <a:latin typeface="Google Sans"/>
                <a:ea typeface="Google Sans"/>
                <a:cs typeface="Google Sans"/>
                <a:sym typeface="Google Sans"/>
              </a:rPr>
              <a:t>reliability</a:t>
            </a:r>
            <a:endParaRPr b="1" sz="1400">
              <a:solidFill>
                <a:schemeClr val="dk1"/>
              </a:solidFill>
              <a:latin typeface="Google Sans"/>
              <a:ea typeface="Google Sans"/>
              <a:cs typeface="Google Sans"/>
              <a:sym typeface="Google Sans"/>
            </a:endParaRPr>
          </a:p>
        </p:txBody>
      </p:sp>
      <p:sp>
        <p:nvSpPr>
          <p:cNvPr id="1999" name="Google Shape;1999;p273"/>
          <p:cNvSpPr txBox="1"/>
          <p:nvPr/>
        </p:nvSpPr>
        <p:spPr>
          <a:xfrm>
            <a:off x="457177" y="460250"/>
            <a:ext cx="3123000" cy="39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3000">
                <a:solidFill>
                  <a:srgbClr val="4285F3"/>
                </a:solidFill>
                <a:latin typeface="Google Sans"/>
                <a:ea typeface="Google Sans"/>
                <a:cs typeface="Google Sans"/>
                <a:sym typeface="Google Sans"/>
              </a:rPr>
              <a:t>Vertex Model Monitoring</a:t>
            </a:r>
            <a:endParaRPr b="1" sz="3000">
              <a:solidFill>
                <a:srgbClr val="4285F3"/>
              </a:solidFill>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3" name="Shape 2003"/>
        <p:cNvGrpSpPr/>
        <p:nvPr/>
      </p:nvGrpSpPr>
      <p:grpSpPr>
        <a:xfrm>
          <a:off x="0" y="0"/>
          <a:ext cx="0" cy="0"/>
          <a:chOff x="0" y="0"/>
          <a:chExt cx="0" cy="0"/>
        </a:xfrm>
      </p:grpSpPr>
      <p:sp>
        <p:nvSpPr>
          <p:cNvPr id="2004" name="Google Shape;2004;p274"/>
          <p:cNvSpPr txBox="1"/>
          <p:nvPr/>
        </p:nvSpPr>
        <p:spPr>
          <a:xfrm>
            <a:off x="8332638" y="510050"/>
            <a:ext cx="1840200" cy="8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800">
                <a:solidFill>
                  <a:srgbClr val="FFFFFF"/>
                </a:solidFill>
                <a:latin typeface="Google Sans Medium"/>
                <a:ea typeface="Google Sans Medium"/>
                <a:cs typeface="Google Sans Medium"/>
                <a:sym typeface="Google Sans Medium"/>
              </a:rPr>
              <a:t>NDA</a:t>
            </a:r>
            <a:endParaRPr sz="800">
              <a:solidFill>
                <a:srgbClr val="FFFFFF"/>
              </a:solidFill>
              <a:latin typeface="Google Sans"/>
              <a:ea typeface="Google Sans"/>
              <a:cs typeface="Google Sans"/>
              <a:sym typeface="Google Sans"/>
            </a:endParaRPr>
          </a:p>
        </p:txBody>
      </p:sp>
      <p:pic>
        <p:nvPicPr>
          <p:cNvPr id="2005" name="Google Shape;2005;p274"/>
          <p:cNvPicPr preferRelativeResize="0"/>
          <p:nvPr/>
        </p:nvPicPr>
        <p:blipFill rotWithShape="1">
          <a:blip r:embed="rId3">
            <a:alphaModFix/>
          </a:blip>
          <a:srcRect b="0" l="0" r="17259" t="0"/>
          <a:stretch/>
        </p:blipFill>
        <p:spPr>
          <a:xfrm>
            <a:off x="3855900" y="1192025"/>
            <a:ext cx="5285466" cy="3860951"/>
          </a:xfrm>
          <a:prstGeom prst="rect">
            <a:avLst/>
          </a:prstGeom>
          <a:noFill/>
          <a:ln>
            <a:noFill/>
          </a:ln>
        </p:spPr>
      </p:pic>
      <p:pic>
        <p:nvPicPr>
          <p:cNvPr id="2006" name="Google Shape;2006;p274"/>
          <p:cNvPicPr preferRelativeResize="0"/>
          <p:nvPr/>
        </p:nvPicPr>
        <p:blipFill rotWithShape="1">
          <a:blip r:embed="rId4">
            <a:alphaModFix/>
          </a:blip>
          <a:srcRect b="4991" l="219" r="0" t="660"/>
          <a:stretch/>
        </p:blipFill>
        <p:spPr>
          <a:xfrm>
            <a:off x="4894509" y="1671606"/>
            <a:ext cx="4273592" cy="2602921"/>
          </a:xfrm>
          <a:prstGeom prst="rect">
            <a:avLst/>
          </a:prstGeom>
          <a:noFill/>
          <a:ln>
            <a:noFill/>
          </a:ln>
        </p:spPr>
      </p:pic>
      <p:sp>
        <p:nvSpPr>
          <p:cNvPr id="2007" name="Google Shape;2007;p274"/>
          <p:cNvSpPr txBox="1"/>
          <p:nvPr/>
        </p:nvSpPr>
        <p:spPr>
          <a:xfrm>
            <a:off x="457175" y="460250"/>
            <a:ext cx="8229900" cy="4017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1000"/>
              </a:spcAft>
              <a:buNone/>
            </a:pPr>
            <a:r>
              <a:rPr b="1" lang="en" sz="2400">
                <a:solidFill>
                  <a:srgbClr val="212121"/>
                </a:solidFill>
                <a:latin typeface="Google Sans"/>
                <a:ea typeface="Google Sans"/>
                <a:cs typeface="Google Sans"/>
                <a:sym typeface="Google Sans"/>
              </a:rPr>
              <a:t>Easy and proactive monitoring of model performance</a:t>
            </a:r>
            <a:endParaRPr b="1" sz="2400">
              <a:solidFill>
                <a:srgbClr val="212121"/>
              </a:solidFill>
              <a:latin typeface="Google Sans"/>
              <a:ea typeface="Google Sans"/>
              <a:cs typeface="Google Sans"/>
              <a:sym typeface="Google Sans"/>
            </a:endParaRPr>
          </a:p>
        </p:txBody>
      </p:sp>
      <p:sp>
        <p:nvSpPr>
          <p:cNvPr id="2008" name="Google Shape;2008;p274"/>
          <p:cNvSpPr txBox="1"/>
          <p:nvPr/>
        </p:nvSpPr>
        <p:spPr>
          <a:xfrm>
            <a:off x="974900" y="1401950"/>
            <a:ext cx="3898500" cy="853200"/>
          </a:xfrm>
          <a:prstGeom prst="rect">
            <a:avLst/>
          </a:prstGeom>
          <a:noFill/>
          <a:ln>
            <a:noFill/>
          </a:ln>
        </p:spPr>
        <p:txBody>
          <a:bodyPr anchorCtr="0" anchor="t" bIns="0" lIns="0" spcFirstLastPara="1" rIns="0" wrap="square" tIns="182875">
            <a:noAutofit/>
          </a:bodyPr>
          <a:lstStyle/>
          <a:p>
            <a:pPr indent="0" lvl="0" marL="0" rtl="0" algn="l">
              <a:spcBef>
                <a:spcPts val="0"/>
              </a:spcBef>
              <a:spcAft>
                <a:spcPts val="0"/>
              </a:spcAft>
              <a:buNone/>
            </a:pPr>
            <a:r>
              <a:rPr lang="en" sz="1400">
                <a:solidFill>
                  <a:srgbClr val="4285F4"/>
                </a:solidFill>
                <a:latin typeface="Google Sans Medium"/>
                <a:ea typeface="Google Sans Medium"/>
                <a:cs typeface="Google Sans Medium"/>
                <a:sym typeface="Google Sans Medium"/>
              </a:rPr>
              <a:t>Monitor and alert </a:t>
            </a:r>
            <a:endParaRPr sz="1400">
              <a:solidFill>
                <a:srgbClr val="4285F4"/>
              </a:solidFill>
              <a:latin typeface="Google Sans Medium"/>
              <a:ea typeface="Google Sans Medium"/>
              <a:cs typeface="Google Sans Medium"/>
              <a:sym typeface="Google Sans Medium"/>
            </a:endParaRPr>
          </a:p>
          <a:p>
            <a:pPr indent="0" lvl="0" marL="0" rtl="0" algn="l">
              <a:spcBef>
                <a:spcPts val="1000"/>
              </a:spcBef>
              <a:spcAft>
                <a:spcPts val="1000"/>
              </a:spcAft>
              <a:buNone/>
            </a:pPr>
            <a:r>
              <a:rPr lang="en" sz="1400">
                <a:solidFill>
                  <a:srgbClr val="202124"/>
                </a:solidFill>
                <a:latin typeface="Google Sans"/>
                <a:ea typeface="Google Sans"/>
                <a:cs typeface="Google Sans"/>
                <a:sym typeface="Google Sans"/>
              </a:rPr>
              <a:t>For model’s predictive performance</a:t>
            </a:r>
            <a:endParaRPr sz="1400">
              <a:solidFill>
                <a:srgbClr val="202124"/>
              </a:solidFill>
              <a:latin typeface="Google Sans"/>
              <a:ea typeface="Google Sans"/>
              <a:cs typeface="Google Sans"/>
              <a:sym typeface="Google Sans"/>
            </a:endParaRPr>
          </a:p>
        </p:txBody>
      </p:sp>
      <p:sp>
        <p:nvSpPr>
          <p:cNvPr id="2009" name="Google Shape;2009;p274"/>
          <p:cNvSpPr txBox="1"/>
          <p:nvPr/>
        </p:nvSpPr>
        <p:spPr>
          <a:xfrm>
            <a:off x="974900" y="2458025"/>
            <a:ext cx="3898500" cy="853200"/>
          </a:xfrm>
          <a:prstGeom prst="rect">
            <a:avLst/>
          </a:prstGeom>
          <a:noFill/>
          <a:ln>
            <a:noFill/>
          </a:ln>
        </p:spPr>
        <p:txBody>
          <a:bodyPr anchorCtr="0" anchor="t" bIns="0" lIns="0" spcFirstLastPara="1" rIns="0" wrap="square" tIns="182875">
            <a:noAutofit/>
          </a:bodyPr>
          <a:lstStyle/>
          <a:p>
            <a:pPr indent="0" lvl="0" marL="0" rtl="0" algn="l">
              <a:spcBef>
                <a:spcPts val="0"/>
              </a:spcBef>
              <a:spcAft>
                <a:spcPts val="0"/>
              </a:spcAft>
              <a:buNone/>
            </a:pPr>
            <a:r>
              <a:rPr lang="en" sz="1400">
                <a:solidFill>
                  <a:srgbClr val="4285F4"/>
                </a:solidFill>
                <a:latin typeface="Google Sans Medium"/>
                <a:ea typeface="Google Sans Medium"/>
                <a:cs typeface="Google Sans Medium"/>
                <a:sym typeface="Google Sans Medium"/>
              </a:rPr>
              <a:t>Diagnose</a:t>
            </a:r>
            <a:endParaRPr sz="1400">
              <a:solidFill>
                <a:srgbClr val="4285F4"/>
              </a:solidFill>
              <a:latin typeface="Google Sans Medium"/>
              <a:ea typeface="Google Sans Medium"/>
              <a:cs typeface="Google Sans Medium"/>
              <a:sym typeface="Google Sans Medium"/>
            </a:endParaRPr>
          </a:p>
          <a:p>
            <a:pPr indent="0" lvl="0" marL="0" rtl="0" algn="l">
              <a:lnSpc>
                <a:spcPct val="115000"/>
              </a:lnSpc>
              <a:spcBef>
                <a:spcPts val="1000"/>
              </a:spcBef>
              <a:spcAft>
                <a:spcPts val="1000"/>
              </a:spcAft>
              <a:buNone/>
            </a:pPr>
            <a:r>
              <a:rPr lang="en" sz="1400">
                <a:solidFill>
                  <a:srgbClr val="202124"/>
                </a:solidFill>
                <a:latin typeface="Google Sans"/>
                <a:ea typeface="Google Sans"/>
                <a:cs typeface="Google Sans"/>
                <a:sym typeface="Google Sans"/>
              </a:rPr>
              <a:t>Identify the cause for the deviation</a:t>
            </a:r>
            <a:endParaRPr sz="1400">
              <a:solidFill>
                <a:srgbClr val="202124"/>
              </a:solidFill>
              <a:latin typeface="Google Sans"/>
              <a:ea typeface="Google Sans"/>
              <a:cs typeface="Google Sans"/>
              <a:sym typeface="Google Sans"/>
            </a:endParaRPr>
          </a:p>
        </p:txBody>
      </p:sp>
      <p:sp>
        <p:nvSpPr>
          <p:cNvPr id="2010" name="Google Shape;2010;p274"/>
          <p:cNvSpPr txBox="1"/>
          <p:nvPr/>
        </p:nvSpPr>
        <p:spPr>
          <a:xfrm>
            <a:off x="942950" y="3514100"/>
            <a:ext cx="3962400" cy="853200"/>
          </a:xfrm>
          <a:prstGeom prst="rect">
            <a:avLst/>
          </a:prstGeom>
          <a:noFill/>
          <a:ln>
            <a:noFill/>
          </a:ln>
        </p:spPr>
        <p:txBody>
          <a:bodyPr anchorCtr="0" anchor="t" bIns="0" lIns="0" spcFirstLastPara="1" rIns="0" wrap="square" tIns="182875">
            <a:noAutofit/>
          </a:bodyPr>
          <a:lstStyle/>
          <a:p>
            <a:pPr indent="0" lvl="0" marL="0" rtl="0" algn="l">
              <a:spcBef>
                <a:spcPts val="0"/>
              </a:spcBef>
              <a:spcAft>
                <a:spcPts val="0"/>
              </a:spcAft>
              <a:buNone/>
            </a:pPr>
            <a:r>
              <a:rPr lang="en" sz="1400">
                <a:solidFill>
                  <a:srgbClr val="4285F4"/>
                </a:solidFill>
                <a:latin typeface="Google Sans Medium"/>
                <a:ea typeface="Google Sans Medium"/>
                <a:cs typeface="Google Sans Medium"/>
                <a:sym typeface="Google Sans Medium"/>
              </a:rPr>
              <a:t>Update Model</a:t>
            </a:r>
            <a:endParaRPr sz="1400">
              <a:solidFill>
                <a:srgbClr val="4285F4"/>
              </a:solidFill>
              <a:latin typeface="Google Sans Medium"/>
              <a:ea typeface="Google Sans Medium"/>
              <a:cs typeface="Google Sans Medium"/>
              <a:sym typeface="Google Sans Medium"/>
            </a:endParaRPr>
          </a:p>
          <a:p>
            <a:pPr indent="0" lvl="0" marL="0" rtl="0" algn="l">
              <a:lnSpc>
                <a:spcPct val="115000"/>
              </a:lnSpc>
              <a:spcBef>
                <a:spcPts val="1000"/>
              </a:spcBef>
              <a:spcAft>
                <a:spcPts val="1000"/>
              </a:spcAft>
              <a:buNone/>
            </a:pPr>
            <a:r>
              <a:rPr lang="en" sz="1400">
                <a:solidFill>
                  <a:srgbClr val="202124"/>
                </a:solidFill>
                <a:latin typeface="Google Sans"/>
                <a:ea typeface="Google Sans"/>
                <a:cs typeface="Google Sans"/>
                <a:sym typeface="Google Sans"/>
              </a:rPr>
              <a:t>Trigger model re-training pipeline</a:t>
            </a:r>
            <a:endParaRPr sz="1400">
              <a:solidFill>
                <a:srgbClr val="202124"/>
              </a:solidFill>
              <a:latin typeface="Google Sans"/>
              <a:ea typeface="Google Sans"/>
              <a:cs typeface="Google Sans"/>
              <a:sym typeface="Google Sans"/>
            </a:endParaRPr>
          </a:p>
        </p:txBody>
      </p:sp>
      <p:grpSp>
        <p:nvGrpSpPr>
          <p:cNvPr id="2011" name="Google Shape;2011;p274"/>
          <p:cNvGrpSpPr/>
          <p:nvPr/>
        </p:nvGrpSpPr>
        <p:grpSpPr>
          <a:xfrm>
            <a:off x="457228" y="1684210"/>
            <a:ext cx="308100" cy="308100"/>
            <a:chOff x="457228" y="1760410"/>
            <a:chExt cx="308100" cy="308100"/>
          </a:xfrm>
        </p:grpSpPr>
        <p:sp>
          <p:nvSpPr>
            <p:cNvPr id="2012" name="Google Shape;2012;p274"/>
            <p:cNvSpPr/>
            <p:nvPr/>
          </p:nvSpPr>
          <p:spPr>
            <a:xfrm>
              <a:off x="457228" y="1760410"/>
              <a:ext cx="308100" cy="308100"/>
            </a:xfrm>
            <a:prstGeom prst="ellipse">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74"/>
            <p:cNvSpPr/>
            <p:nvPr/>
          </p:nvSpPr>
          <p:spPr>
            <a:xfrm>
              <a:off x="551689" y="1842273"/>
              <a:ext cx="119172" cy="144350"/>
            </a:xfrm>
            <a:custGeom>
              <a:rect b="b" l="l" r="r" t="t"/>
              <a:pathLst>
                <a:path extrusionOk="0" h="11599" w="9574">
                  <a:moveTo>
                    <a:pt x="4573" y="1"/>
                  </a:moveTo>
                  <a:lnTo>
                    <a:pt x="4263" y="144"/>
                  </a:lnTo>
                  <a:lnTo>
                    <a:pt x="4120" y="263"/>
                  </a:lnTo>
                  <a:lnTo>
                    <a:pt x="4001" y="406"/>
                  </a:lnTo>
                  <a:lnTo>
                    <a:pt x="3882" y="715"/>
                  </a:lnTo>
                  <a:lnTo>
                    <a:pt x="3882" y="882"/>
                  </a:lnTo>
                  <a:lnTo>
                    <a:pt x="3882" y="1311"/>
                  </a:lnTo>
                  <a:lnTo>
                    <a:pt x="3263" y="1477"/>
                  </a:lnTo>
                  <a:lnTo>
                    <a:pt x="2286" y="2144"/>
                  </a:lnTo>
                  <a:lnTo>
                    <a:pt x="1905" y="2644"/>
                  </a:lnTo>
                  <a:lnTo>
                    <a:pt x="1572" y="3192"/>
                  </a:lnTo>
                  <a:lnTo>
                    <a:pt x="1239" y="4406"/>
                  </a:lnTo>
                  <a:lnTo>
                    <a:pt x="1191" y="5073"/>
                  </a:lnTo>
                  <a:lnTo>
                    <a:pt x="1191" y="8026"/>
                  </a:lnTo>
                  <a:lnTo>
                    <a:pt x="0" y="9217"/>
                  </a:lnTo>
                  <a:lnTo>
                    <a:pt x="0" y="9812"/>
                  </a:lnTo>
                  <a:lnTo>
                    <a:pt x="9574" y="9812"/>
                  </a:lnTo>
                  <a:lnTo>
                    <a:pt x="9574" y="9217"/>
                  </a:lnTo>
                  <a:lnTo>
                    <a:pt x="8383" y="8026"/>
                  </a:lnTo>
                  <a:lnTo>
                    <a:pt x="8335" y="8026"/>
                  </a:lnTo>
                  <a:lnTo>
                    <a:pt x="8335" y="5073"/>
                  </a:lnTo>
                  <a:lnTo>
                    <a:pt x="8311" y="4383"/>
                  </a:lnTo>
                  <a:lnTo>
                    <a:pt x="7954" y="3168"/>
                  </a:lnTo>
                  <a:lnTo>
                    <a:pt x="7621" y="2644"/>
                  </a:lnTo>
                  <a:lnTo>
                    <a:pt x="7240" y="2144"/>
                  </a:lnTo>
                  <a:lnTo>
                    <a:pt x="6263" y="1477"/>
                  </a:lnTo>
                  <a:lnTo>
                    <a:pt x="5668" y="1311"/>
                  </a:lnTo>
                  <a:lnTo>
                    <a:pt x="5668" y="882"/>
                  </a:lnTo>
                  <a:lnTo>
                    <a:pt x="5644" y="715"/>
                  </a:lnTo>
                  <a:lnTo>
                    <a:pt x="5549" y="406"/>
                  </a:lnTo>
                  <a:lnTo>
                    <a:pt x="5430" y="263"/>
                  </a:lnTo>
                  <a:lnTo>
                    <a:pt x="5287" y="144"/>
                  </a:lnTo>
                  <a:lnTo>
                    <a:pt x="4954" y="1"/>
                  </a:lnTo>
                  <a:close/>
                  <a:moveTo>
                    <a:pt x="3572" y="10408"/>
                  </a:moveTo>
                  <a:lnTo>
                    <a:pt x="3596" y="10646"/>
                  </a:lnTo>
                  <a:lnTo>
                    <a:pt x="3763" y="11051"/>
                  </a:lnTo>
                  <a:lnTo>
                    <a:pt x="3930" y="11241"/>
                  </a:lnTo>
                  <a:lnTo>
                    <a:pt x="4120" y="11408"/>
                  </a:lnTo>
                  <a:lnTo>
                    <a:pt x="4549" y="11575"/>
                  </a:lnTo>
                  <a:lnTo>
                    <a:pt x="4811" y="11598"/>
                  </a:lnTo>
                  <a:lnTo>
                    <a:pt x="5025" y="11575"/>
                  </a:lnTo>
                  <a:lnTo>
                    <a:pt x="5454" y="11408"/>
                  </a:lnTo>
                  <a:lnTo>
                    <a:pt x="5644" y="11241"/>
                  </a:lnTo>
                  <a:lnTo>
                    <a:pt x="5787" y="11051"/>
                  </a:lnTo>
                  <a:lnTo>
                    <a:pt x="5978" y="10646"/>
                  </a:lnTo>
                  <a:lnTo>
                    <a:pt x="6001" y="1040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274"/>
          <p:cNvGrpSpPr/>
          <p:nvPr/>
        </p:nvGrpSpPr>
        <p:grpSpPr>
          <a:xfrm>
            <a:off x="457228" y="2778385"/>
            <a:ext cx="308100" cy="308100"/>
            <a:chOff x="457228" y="2778385"/>
            <a:chExt cx="308100" cy="308100"/>
          </a:xfrm>
        </p:grpSpPr>
        <p:sp>
          <p:nvSpPr>
            <p:cNvPr id="2015" name="Google Shape;2015;p274"/>
            <p:cNvSpPr/>
            <p:nvPr/>
          </p:nvSpPr>
          <p:spPr>
            <a:xfrm>
              <a:off x="457228" y="2778385"/>
              <a:ext cx="308100" cy="308100"/>
            </a:xfrm>
            <a:prstGeom prst="ellipse">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74"/>
            <p:cNvSpPr/>
            <p:nvPr/>
          </p:nvSpPr>
          <p:spPr>
            <a:xfrm>
              <a:off x="551705" y="2866138"/>
              <a:ext cx="119149" cy="132567"/>
            </a:xfrm>
            <a:custGeom>
              <a:rect b="b" l="l" r="r" t="t"/>
              <a:pathLst>
                <a:path extrusionOk="0" h="1046" w="941">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2017" name="Google Shape;2017;p274"/>
          <p:cNvGrpSpPr/>
          <p:nvPr/>
        </p:nvGrpSpPr>
        <p:grpSpPr>
          <a:xfrm>
            <a:off x="457228" y="3872560"/>
            <a:ext cx="308100" cy="308100"/>
            <a:chOff x="457228" y="3872560"/>
            <a:chExt cx="308100" cy="308100"/>
          </a:xfrm>
        </p:grpSpPr>
        <p:sp>
          <p:nvSpPr>
            <p:cNvPr id="2018" name="Google Shape;2018;p274"/>
            <p:cNvSpPr/>
            <p:nvPr/>
          </p:nvSpPr>
          <p:spPr>
            <a:xfrm>
              <a:off x="457228" y="3872560"/>
              <a:ext cx="308100" cy="308100"/>
            </a:xfrm>
            <a:prstGeom prst="ellipse">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74"/>
            <p:cNvSpPr/>
            <p:nvPr/>
          </p:nvSpPr>
          <p:spPr>
            <a:xfrm>
              <a:off x="551663" y="3960633"/>
              <a:ext cx="119218" cy="131935"/>
            </a:xfrm>
            <a:custGeom>
              <a:rect b="b" l="l" r="r" t="t"/>
              <a:pathLst>
                <a:path extrusionOk="0" h="170239" w="153830">
                  <a:moveTo>
                    <a:pt x="128192" y="0"/>
                  </a:moveTo>
                  <a:cubicBezTo>
                    <a:pt x="114176" y="0"/>
                    <a:pt x="102553" y="11623"/>
                    <a:pt x="102553" y="25638"/>
                  </a:cubicBezTo>
                  <a:cubicBezTo>
                    <a:pt x="102553" y="27689"/>
                    <a:pt x="102895" y="29741"/>
                    <a:pt x="103237" y="31792"/>
                  </a:cubicBezTo>
                  <a:lnTo>
                    <a:pt x="43073" y="66660"/>
                  </a:lnTo>
                  <a:cubicBezTo>
                    <a:pt x="38629" y="62558"/>
                    <a:pt x="32475" y="59823"/>
                    <a:pt x="25639" y="59823"/>
                  </a:cubicBezTo>
                  <a:cubicBezTo>
                    <a:pt x="11623" y="59823"/>
                    <a:pt x="0" y="71445"/>
                    <a:pt x="0" y="85461"/>
                  </a:cubicBezTo>
                  <a:cubicBezTo>
                    <a:pt x="0" y="99818"/>
                    <a:pt x="11623" y="111099"/>
                    <a:pt x="25639" y="111099"/>
                  </a:cubicBezTo>
                  <a:cubicBezTo>
                    <a:pt x="32475" y="111099"/>
                    <a:pt x="38629" y="108365"/>
                    <a:pt x="43073" y="104262"/>
                  </a:cubicBezTo>
                  <a:lnTo>
                    <a:pt x="103921" y="139814"/>
                  </a:lnTo>
                  <a:cubicBezTo>
                    <a:pt x="103579" y="141523"/>
                    <a:pt x="103237" y="143574"/>
                    <a:pt x="103237" y="145284"/>
                  </a:cubicBezTo>
                  <a:cubicBezTo>
                    <a:pt x="103237" y="158957"/>
                    <a:pt x="114518" y="170238"/>
                    <a:pt x="128192" y="170238"/>
                  </a:cubicBezTo>
                  <a:cubicBezTo>
                    <a:pt x="141865" y="170238"/>
                    <a:pt x="153146" y="158957"/>
                    <a:pt x="153146" y="145284"/>
                  </a:cubicBezTo>
                  <a:cubicBezTo>
                    <a:pt x="153146" y="131610"/>
                    <a:pt x="141865" y="120329"/>
                    <a:pt x="128192" y="120329"/>
                  </a:cubicBezTo>
                  <a:cubicBezTo>
                    <a:pt x="121697" y="120329"/>
                    <a:pt x="115885" y="123064"/>
                    <a:pt x="111441" y="126824"/>
                  </a:cubicBezTo>
                  <a:lnTo>
                    <a:pt x="50593" y="91614"/>
                  </a:lnTo>
                  <a:cubicBezTo>
                    <a:pt x="50935" y="89563"/>
                    <a:pt x="51277" y="87512"/>
                    <a:pt x="51277" y="85461"/>
                  </a:cubicBezTo>
                  <a:cubicBezTo>
                    <a:pt x="51277" y="83410"/>
                    <a:pt x="50935" y="81359"/>
                    <a:pt x="50593" y="79650"/>
                  </a:cubicBezTo>
                  <a:lnTo>
                    <a:pt x="110758" y="44440"/>
                  </a:lnTo>
                  <a:cubicBezTo>
                    <a:pt x="115543" y="48542"/>
                    <a:pt x="121355" y="51277"/>
                    <a:pt x="128192" y="51277"/>
                  </a:cubicBezTo>
                  <a:cubicBezTo>
                    <a:pt x="142549" y="51277"/>
                    <a:pt x="153830" y="39996"/>
                    <a:pt x="153830" y="25638"/>
                  </a:cubicBezTo>
                  <a:cubicBezTo>
                    <a:pt x="153830" y="11623"/>
                    <a:pt x="142549" y="0"/>
                    <a:pt x="1281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3" name="Shape 2023"/>
        <p:cNvGrpSpPr/>
        <p:nvPr/>
      </p:nvGrpSpPr>
      <p:grpSpPr>
        <a:xfrm>
          <a:off x="0" y="0"/>
          <a:ext cx="0" cy="0"/>
          <a:chOff x="0" y="0"/>
          <a:chExt cx="0" cy="0"/>
        </a:xfrm>
      </p:grpSpPr>
      <p:sp>
        <p:nvSpPr>
          <p:cNvPr id="2024" name="Google Shape;2024;p275"/>
          <p:cNvSpPr/>
          <p:nvPr/>
        </p:nvSpPr>
        <p:spPr>
          <a:xfrm>
            <a:off x="465650" y="6757150"/>
            <a:ext cx="8218500" cy="2977800"/>
          </a:xfrm>
          <a:prstGeom prst="round2SameRect">
            <a:avLst>
              <a:gd fmla="val 7116" name="adj1"/>
              <a:gd fmla="val 0" name="adj2"/>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75"/>
          <p:cNvSpPr txBox="1"/>
          <p:nvPr/>
        </p:nvSpPr>
        <p:spPr>
          <a:xfrm>
            <a:off x="457175" y="460250"/>
            <a:ext cx="7898400" cy="4017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1000"/>
              </a:spcAft>
              <a:buNone/>
            </a:pPr>
            <a:r>
              <a:rPr b="1" lang="en" sz="2400">
                <a:solidFill>
                  <a:srgbClr val="212121"/>
                </a:solidFill>
                <a:latin typeface="Google Sans"/>
                <a:ea typeface="Google Sans"/>
                <a:cs typeface="Google Sans"/>
                <a:sym typeface="Google Sans"/>
              </a:rPr>
              <a:t>Drift and skew detection</a:t>
            </a:r>
            <a:endParaRPr b="1" sz="2400">
              <a:solidFill>
                <a:srgbClr val="212121"/>
              </a:solidFill>
              <a:latin typeface="Google Sans"/>
              <a:ea typeface="Google Sans"/>
              <a:cs typeface="Google Sans"/>
              <a:sym typeface="Google Sans"/>
            </a:endParaRPr>
          </a:p>
        </p:txBody>
      </p:sp>
      <p:sp>
        <p:nvSpPr>
          <p:cNvPr id="2026" name="Google Shape;2026;p275"/>
          <p:cNvSpPr txBox="1"/>
          <p:nvPr/>
        </p:nvSpPr>
        <p:spPr>
          <a:xfrm>
            <a:off x="898700" y="1554350"/>
            <a:ext cx="3362400" cy="853200"/>
          </a:xfrm>
          <a:prstGeom prst="rect">
            <a:avLst/>
          </a:prstGeom>
          <a:noFill/>
          <a:ln>
            <a:noFill/>
          </a:ln>
        </p:spPr>
        <p:txBody>
          <a:bodyPr anchorCtr="0" anchor="t" bIns="0" lIns="0" spcFirstLastPara="1" rIns="0" wrap="square" tIns="182875">
            <a:noAutofit/>
          </a:bodyPr>
          <a:lstStyle/>
          <a:p>
            <a:pPr indent="0" lvl="0" marL="0" rtl="0" algn="l">
              <a:lnSpc>
                <a:spcPct val="130000"/>
              </a:lnSpc>
              <a:spcBef>
                <a:spcPts val="0"/>
              </a:spcBef>
              <a:spcAft>
                <a:spcPts val="1000"/>
              </a:spcAft>
              <a:buNone/>
            </a:pPr>
            <a:r>
              <a:rPr lang="en" sz="1400">
                <a:solidFill>
                  <a:srgbClr val="4285F4"/>
                </a:solidFill>
                <a:latin typeface="Google Sans Medium"/>
                <a:ea typeface="Google Sans Medium"/>
                <a:cs typeface="Google Sans Medium"/>
                <a:sym typeface="Google Sans Medium"/>
              </a:rPr>
              <a:t>Visualize </a:t>
            </a:r>
            <a:r>
              <a:rPr lang="en" sz="1400">
                <a:solidFill>
                  <a:srgbClr val="202124"/>
                </a:solidFill>
                <a:latin typeface="Google Sans"/>
                <a:ea typeface="Google Sans"/>
                <a:cs typeface="Google Sans"/>
                <a:sym typeface="Google Sans"/>
              </a:rPr>
              <a:t>drift over time</a:t>
            </a:r>
            <a:endParaRPr sz="1400">
              <a:solidFill>
                <a:srgbClr val="202124"/>
              </a:solidFill>
              <a:latin typeface="Google Sans"/>
              <a:ea typeface="Google Sans"/>
              <a:cs typeface="Google Sans"/>
              <a:sym typeface="Google Sans"/>
            </a:endParaRPr>
          </a:p>
        </p:txBody>
      </p:sp>
      <p:sp>
        <p:nvSpPr>
          <p:cNvPr id="2027" name="Google Shape;2027;p275"/>
          <p:cNvSpPr/>
          <p:nvPr/>
        </p:nvSpPr>
        <p:spPr>
          <a:xfrm>
            <a:off x="457228" y="1684210"/>
            <a:ext cx="308100" cy="308100"/>
          </a:xfrm>
          <a:prstGeom prst="ellipse">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75"/>
          <p:cNvSpPr txBox="1"/>
          <p:nvPr/>
        </p:nvSpPr>
        <p:spPr>
          <a:xfrm>
            <a:off x="898700" y="2285313"/>
            <a:ext cx="2868300" cy="853200"/>
          </a:xfrm>
          <a:prstGeom prst="rect">
            <a:avLst/>
          </a:prstGeom>
          <a:noFill/>
          <a:ln>
            <a:noFill/>
          </a:ln>
        </p:spPr>
        <p:txBody>
          <a:bodyPr anchorCtr="0" anchor="t" bIns="0" lIns="0" spcFirstLastPara="1" rIns="0" wrap="square" tIns="182875">
            <a:noAutofit/>
          </a:bodyPr>
          <a:lstStyle/>
          <a:p>
            <a:pPr indent="0" lvl="0" marL="0" rtl="0" algn="l">
              <a:lnSpc>
                <a:spcPct val="130000"/>
              </a:lnSpc>
              <a:spcBef>
                <a:spcPts val="0"/>
              </a:spcBef>
              <a:spcAft>
                <a:spcPts val="1000"/>
              </a:spcAft>
              <a:buNone/>
            </a:pPr>
            <a:r>
              <a:rPr lang="en" sz="1400">
                <a:solidFill>
                  <a:srgbClr val="202124"/>
                </a:solidFill>
                <a:latin typeface="Google Sans"/>
                <a:ea typeface="Google Sans"/>
                <a:cs typeface="Google Sans"/>
                <a:sym typeface="Google Sans"/>
              </a:rPr>
              <a:t>Easily </a:t>
            </a:r>
            <a:r>
              <a:rPr lang="en" sz="1400">
                <a:solidFill>
                  <a:schemeClr val="accent1"/>
                </a:solidFill>
                <a:latin typeface="Google Sans Medium"/>
                <a:ea typeface="Google Sans Medium"/>
                <a:cs typeface="Google Sans Medium"/>
                <a:sym typeface="Google Sans Medium"/>
              </a:rPr>
              <a:t>compare</a:t>
            </a:r>
            <a:r>
              <a:rPr lang="en" sz="1400">
                <a:solidFill>
                  <a:srgbClr val="202124"/>
                </a:solidFill>
                <a:latin typeface="Google Sans"/>
                <a:ea typeface="Google Sans"/>
                <a:cs typeface="Google Sans"/>
                <a:sym typeface="Google Sans"/>
              </a:rPr>
              <a:t> latest feature distributions with baseline</a:t>
            </a:r>
            <a:endParaRPr sz="1400">
              <a:solidFill>
                <a:srgbClr val="202124"/>
              </a:solidFill>
              <a:latin typeface="Google Sans"/>
              <a:ea typeface="Google Sans"/>
              <a:cs typeface="Google Sans"/>
              <a:sym typeface="Google Sans"/>
            </a:endParaRPr>
          </a:p>
        </p:txBody>
      </p:sp>
      <p:sp>
        <p:nvSpPr>
          <p:cNvPr id="2029" name="Google Shape;2029;p275"/>
          <p:cNvSpPr/>
          <p:nvPr/>
        </p:nvSpPr>
        <p:spPr>
          <a:xfrm>
            <a:off x="457228" y="2415172"/>
            <a:ext cx="308100" cy="308100"/>
          </a:xfrm>
          <a:prstGeom prst="ellipse">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75"/>
          <p:cNvSpPr txBox="1"/>
          <p:nvPr/>
        </p:nvSpPr>
        <p:spPr>
          <a:xfrm>
            <a:off x="898700" y="3016275"/>
            <a:ext cx="3417600" cy="853200"/>
          </a:xfrm>
          <a:prstGeom prst="rect">
            <a:avLst/>
          </a:prstGeom>
          <a:noFill/>
          <a:ln>
            <a:noFill/>
          </a:ln>
        </p:spPr>
        <p:txBody>
          <a:bodyPr anchorCtr="0" anchor="t" bIns="0" lIns="0" spcFirstLastPara="1" rIns="0" wrap="square" tIns="182875">
            <a:noAutofit/>
          </a:bodyPr>
          <a:lstStyle/>
          <a:p>
            <a:pPr indent="0" lvl="0" marL="0" rtl="0" algn="l">
              <a:lnSpc>
                <a:spcPct val="130000"/>
              </a:lnSpc>
              <a:spcBef>
                <a:spcPts val="0"/>
              </a:spcBef>
              <a:spcAft>
                <a:spcPts val="1000"/>
              </a:spcAft>
              <a:buNone/>
            </a:pPr>
            <a:r>
              <a:rPr lang="en" sz="1400">
                <a:solidFill>
                  <a:srgbClr val="202124"/>
                </a:solidFill>
                <a:latin typeface="Google Sans"/>
                <a:ea typeface="Google Sans"/>
                <a:cs typeface="Google Sans"/>
                <a:sym typeface="Google Sans"/>
              </a:rPr>
              <a:t>Easily </a:t>
            </a:r>
            <a:r>
              <a:rPr lang="en" sz="1400">
                <a:solidFill>
                  <a:schemeClr val="accent1"/>
                </a:solidFill>
                <a:latin typeface="Google Sans Medium"/>
                <a:ea typeface="Google Sans Medium"/>
                <a:cs typeface="Google Sans Medium"/>
                <a:sym typeface="Google Sans Medium"/>
              </a:rPr>
              <a:t>set</a:t>
            </a:r>
            <a:r>
              <a:rPr lang="en" sz="1400">
                <a:solidFill>
                  <a:srgbClr val="202124"/>
                </a:solidFill>
                <a:latin typeface="Google Sans"/>
                <a:ea typeface="Google Sans"/>
                <a:cs typeface="Google Sans"/>
                <a:sym typeface="Google Sans"/>
              </a:rPr>
              <a:t> or </a:t>
            </a:r>
            <a:r>
              <a:rPr lang="en" sz="1400">
                <a:solidFill>
                  <a:schemeClr val="accent1"/>
                </a:solidFill>
                <a:latin typeface="Google Sans Medium"/>
                <a:ea typeface="Google Sans Medium"/>
                <a:cs typeface="Google Sans Medium"/>
                <a:sym typeface="Google Sans Medium"/>
              </a:rPr>
              <a:t>update</a:t>
            </a:r>
            <a:r>
              <a:rPr lang="en" sz="1400">
                <a:solidFill>
                  <a:srgbClr val="202124"/>
                </a:solidFill>
                <a:latin typeface="Google Sans"/>
                <a:ea typeface="Google Sans"/>
                <a:cs typeface="Google Sans"/>
                <a:sym typeface="Google Sans"/>
              </a:rPr>
              <a:t> alerting thresholds</a:t>
            </a:r>
            <a:endParaRPr sz="1400">
              <a:solidFill>
                <a:srgbClr val="202124"/>
              </a:solidFill>
              <a:latin typeface="Google Sans"/>
              <a:ea typeface="Google Sans"/>
              <a:cs typeface="Google Sans"/>
              <a:sym typeface="Google Sans"/>
            </a:endParaRPr>
          </a:p>
        </p:txBody>
      </p:sp>
      <p:sp>
        <p:nvSpPr>
          <p:cNvPr id="2031" name="Google Shape;2031;p275"/>
          <p:cNvSpPr/>
          <p:nvPr/>
        </p:nvSpPr>
        <p:spPr>
          <a:xfrm>
            <a:off x="457228" y="3146135"/>
            <a:ext cx="308100" cy="308100"/>
          </a:xfrm>
          <a:prstGeom prst="ellipse">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75"/>
          <p:cNvSpPr/>
          <p:nvPr/>
        </p:nvSpPr>
        <p:spPr>
          <a:xfrm>
            <a:off x="527942" y="1781544"/>
            <a:ext cx="166675" cy="113425"/>
          </a:xfrm>
          <a:custGeom>
            <a:rect b="b" l="l" r="r" t="t"/>
            <a:pathLst>
              <a:path extrusionOk="0" h="508" w="746">
                <a:moveTo>
                  <a:pt x="373" y="0"/>
                </a:moveTo>
                <a:cubicBezTo>
                  <a:pt x="204" y="0"/>
                  <a:pt x="58" y="105"/>
                  <a:pt x="0" y="254"/>
                </a:cubicBezTo>
                <a:cubicBezTo>
                  <a:pt x="58" y="403"/>
                  <a:pt x="204" y="508"/>
                  <a:pt x="373" y="508"/>
                </a:cubicBezTo>
                <a:cubicBezTo>
                  <a:pt x="542" y="508"/>
                  <a:pt x="688" y="403"/>
                  <a:pt x="746" y="254"/>
                </a:cubicBezTo>
                <a:cubicBezTo>
                  <a:pt x="689" y="108"/>
                  <a:pt x="543" y="0"/>
                  <a:pt x="373" y="0"/>
                </a:cubicBezTo>
                <a:close/>
                <a:moveTo>
                  <a:pt x="373" y="423"/>
                </a:moveTo>
                <a:cubicBezTo>
                  <a:pt x="278" y="423"/>
                  <a:pt x="204" y="349"/>
                  <a:pt x="204" y="254"/>
                </a:cubicBezTo>
                <a:cubicBezTo>
                  <a:pt x="204" y="159"/>
                  <a:pt x="278" y="85"/>
                  <a:pt x="373" y="85"/>
                </a:cubicBezTo>
                <a:cubicBezTo>
                  <a:pt x="468" y="85"/>
                  <a:pt x="542" y="159"/>
                  <a:pt x="542" y="254"/>
                </a:cubicBezTo>
                <a:cubicBezTo>
                  <a:pt x="543" y="349"/>
                  <a:pt x="468" y="423"/>
                  <a:pt x="373" y="423"/>
                </a:cubicBezTo>
                <a:close/>
                <a:moveTo>
                  <a:pt x="373" y="151"/>
                </a:moveTo>
                <a:cubicBezTo>
                  <a:pt x="315" y="151"/>
                  <a:pt x="272" y="196"/>
                  <a:pt x="272" y="253"/>
                </a:cubicBezTo>
                <a:cubicBezTo>
                  <a:pt x="272" y="309"/>
                  <a:pt x="316" y="354"/>
                  <a:pt x="373" y="354"/>
                </a:cubicBezTo>
                <a:cubicBezTo>
                  <a:pt x="430" y="354"/>
                  <a:pt x="474" y="309"/>
                  <a:pt x="474" y="253"/>
                </a:cubicBezTo>
                <a:cubicBezTo>
                  <a:pt x="474" y="196"/>
                  <a:pt x="431" y="151"/>
                  <a:pt x="373" y="1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Font typeface="Calibri"/>
              <a:buNone/>
            </a:pPr>
            <a:r>
              <a:t/>
            </a:r>
            <a:endParaRPr b="0" i="0" sz="1400" u="none" cap="none" strike="noStrike">
              <a:solidFill>
                <a:srgbClr val="000000"/>
              </a:solidFill>
              <a:latin typeface="Arial"/>
              <a:ea typeface="Arial"/>
              <a:cs typeface="Arial"/>
              <a:sym typeface="Arial"/>
            </a:endParaRPr>
          </a:p>
        </p:txBody>
      </p:sp>
      <p:sp>
        <p:nvSpPr>
          <p:cNvPr id="2033" name="Google Shape;2033;p275"/>
          <p:cNvSpPr/>
          <p:nvPr/>
        </p:nvSpPr>
        <p:spPr>
          <a:xfrm>
            <a:off x="551689" y="3227998"/>
            <a:ext cx="119172" cy="144350"/>
          </a:xfrm>
          <a:custGeom>
            <a:rect b="b" l="l" r="r" t="t"/>
            <a:pathLst>
              <a:path extrusionOk="0" h="11599" w="9574">
                <a:moveTo>
                  <a:pt x="4573" y="1"/>
                </a:moveTo>
                <a:lnTo>
                  <a:pt x="4263" y="144"/>
                </a:lnTo>
                <a:lnTo>
                  <a:pt x="4120" y="263"/>
                </a:lnTo>
                <a:lnTo>
                  <a:pt x="4001" y="406"/>
                </a:lnTo>
                <a:lnTo>
                  <a:pt x="3882" y="715"/>
                </a:lnTo>
                <a:lnTo>
                  <a:pt x="3882" y="882"/>
                </a:lnTo>
                <a:lnTo>
                  <a:pt x="3882" y="1311"/>
                </a:lnTo>
                <a:lnTo>
                  <a:pt x="3263" y="1477"/>
                </a:lnTo>
                <a:lnTo>
                  <a:pt x="2286" y="2144"/>
                </a:lnTo>
                <a:lnTo>
                  <a:pt x="1905" y="2644"/>
                </a:lnTo>
                <a:lnTo>
                  <a:pt x="1572" y="3192"/>
                </a:lnTo>
                <a:lnTo>
                  <a:pt x="1239" y="4406"/>
                </a:lnTo>
                <a:lnTo>
                  <a:pt x="1191" y="5073"/>
                </a:lnTo>
                <a:lnTo>
                  <a:pt x="1191" y="8026"/>
                </a:lnTo>
                <a:lnTo>
                  <a:pt x="0" y="9217"/>
                </a:lnTo>
                <a:lnTo>
                  <a:pt x="0" y="9812"/>
                </a:lnTo>
                <a:lnTo>
                  <a:pt x="9574" y="9812"/>
                </a:lnTo>
                <a:lnTo>
                  <a:pt x="9574" y="9217"/>
                </a:lnTo>
                <a:lnTo>
                  <a:pt x="8383" y="8026"/>
                </a:lnTo>
                <a:lnTo>
                  <a:pt x="8335" y="8026"/>
                </a:lnTo>
                <a:lnTo>
                  <a:pt x="8335" y="5073"/>
                </a:lnTo>
                <a:lnTo>
                  <a:pt x="8311" y="4383"/>
                </a:lnTo>
                <a:lnTo>
                  <a:pt x="7954" y="3168"/>
                </a:lnTo>
                <a:lnTo>
                  <a:pt x="7621" y="2644"/>
                </a:lnTo>
                <a:lnTo>
                  <a:pt x="7240" y="2144"/>
                </a:lnTo>
                <a:lnTo>
                  <a:pt x="6263" y="1477"/>
                </a:lnTo>
                <a:lnTo>
                  <a:pt x="5668" y="1311"/>
                </a:lnTo>
                <a:lnTo>
                  <a:pt x="5668" y="882"/>
                </a:lnTo>
                <a:lnTo>
                  <a:pt x="5644" y="715"/>
                </a:lnTo>
                <a:lnTo>
                  <a:pt x="5549" y="406"/>
                </a:lnTo>
                <a:lnTo>
                  <a:pt x="5430" y="263"/>
                </a:lnTo>
                <a:lnTo>
                  <a:pt x="5287" y="144"/>
                </a:lnTo>
                <a:lnTo>
                  <a:pt x="4954" y="1"/>
                </a:lnTo>
                <a:close/>
                <a:moveTo>
                  <a:pt x="3572" y="10408"/>
                </a:moveTo>
                <a:lnTo>
                  <a:pt x="3596" y="10646"/>
                </a:lnTo>
                <a:lnTo>
                  <a:pt x="3763" y="11051"/>
                </a:lnTo>
                <a:lnTo>
                  <a:pt x="3930" y="11241"/>
                </a:lnTo>
                <a:lnTo>
                  <a:pt x="4120" y="11408"/>
                </a:lnTo>
                <a:lnTo>
                  <a:pt x="4549" y="11575"/>
                </a:lnTo>
                <a:lnTo>
                  <a:pt x="4811" y="11598"/>
                </a:lnTo>
                <a:lnTo>
                  <a:pt x="5025" y="11575"/>
                </a:lnTo>
                <a:lnTo>
                  <a:pt x="5454" y="11408"/>
                </a:lnTo>
                <a:lnTo>
                  <a:pt x="5644" y="11241"/>
                </a:lnTo>
                <a:lnTo>
                  <a:pt x="5787" y="11051"/>
                </a:lnTo>
                <a:lnTo>
                  <a:pt x="5978" y="10646"/>
                </a:lnTo>
                <a:lnTo>
                  <a:pt x="6001" y="1040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75"/>
          <p:cNvSpPr/>
          <p:nvPr/>
        </p:nvSpPr>
        <p:spPr>
          <a:xfrm>
            <a:off x="527953" y="2485883"/>
            <a:ext cx="166675" cy="166661"/>
          </a:xfrm>
          <a:custGeom>
            <a:rect b="b" l="l" r="r" t="t"/>
            <a:pathLst>
              <a:path extrusionOk="0" h="941" w="941">
                <a:moveTo>
                  <a:pt x="0" y="731"/>
                </a:moveTo>
                <a:lnTo>
                  <a:pt x="0" y="835"/>
                </a:lnTo>
                <a:lnTo>
                  <a:pt x="313" y="835"/>
                </a:lnTo>
                <a:lnTo>
                  <a:pt x="313" y="731"/>
                </a:lnTo>
                <a:lnTo>
                  <a:pt x="0" y="731"/>
                </a:lnTo>
                <a:close/>
                <a:moveTo>
                  <a:pt x="0" y="104"/>
                </a:moveTo>
                <a:lnTo>
                  <a:pt x="0" y="209"/>
                </a:lnTo>
                <a:lnTo>
                  <a:pt x="522" y="209"/>
                </a:lnTo>
                <a:lnTo>
                  <a:pt x="522" y="104"/>
                </a:lnTo>
                <a:lnTo>
                  <a:pt x="0" y="104"/>
                </a:lnTo>
                <a:close/>
                <a:moveTo>
                  <a:pt x="522" y="940"/>
                </a:moveTo>
                <a:lnTo>
                  <a:pt x="522" y="835"/>
                </a:lnTo>
                <a:lnTo>
                  <a:pt x="940" y="835"/>
                </a:lnTo>
                <a:lnTo>
                  <a:pt x="940" y="731"/>
                </a:lnTo>
                <a:lnTo>
                  <a:pt x="522" y="731"/>
                </a:lnTo>
                <a:lnTo>
                  <a:pt x="522" y="627"/>
                </a:lnTo>
                <a:lnTo>
                  <a:pt x="418" y="627"/>
                </a:lnTo>
                <a:lnTo>
                  <a:pt x="418" y="940"/>
                </a:lnTo>
                <a:lnTo>
                  <a:pt x="522" y="940"/>
                </a:lnTo>
                <a:close/>
                <a:moveTo>
                  <a:pt x="209" y="418"/>
                </a:moveTo>
                <a:lnTo>
                  <a:pt x="0" y="418"/>
                </a:lnTo>
                <a:lnTo>
                  <a:pt x="0" y="522"/>
                </a:lnTo>
                <a:lnTo>
                  <a:pt x="209" y="522"/>
                </a:lnTo>
                <a:lnTo>
                  <a:pt x="209" y="627"/>
                </a:lnTo>
                <a:lnTo>
                  <a:pt x="313" y="627"/>
                </a:lnTo>
                <a:lnTo>
                  <a:pt x="313" y="313"/>
                </a:lnTo>
                <a:lnTo>
                  <a:pt x="209" y="313"/>
                </a:lnTo>
                <a:lnTo>
                  <a:pt x="209" y="418"/>
                </a:lnTo>
                <a:close/>
                <a:moveTo>
                  <a:pt x="940" y="522"/>
                </a:moveTo>
                <a:lnTo>
                  <a:pt x="940" y="418"/>
                </a:lnTo>
                <a:lnTo>
                  <a:pt x="418" y="418"/>
                </a:lnTo>
                <a:lnTo>
                  <a:pt x="418" y="522"/>
                </a:lnTo>
                <a:lnTo>
                  <a:pt x="940" y="522"/>
                </a:lnTo>
                <a:close/>
                <a:moveTo>
                  <a:pt x="627" y="313"/>
                </a:moveTo>
                <a:lnTo>
                  <a:pt x="731" y="313"/>
                </a:lnTo>
                <a:lnTo>
                  <a:pt x="731" y="209"/>
                </a:lnTo>
                <a:lnTo>
                  <a:pt x="940" y="209"/>
                </a:lnTo>
                <a:lnTo>
                  <a:pt x="940" y="104"/>
                </a:lnTo>
                <a:lnTo>
                  <a:pt x="731" y="104"/>
                </a:lnTo>
                <a:lnTo>
                  <a:pt x="731" y="0"/>
                </a:lnTo>
                <a:lnTo>
                  <a:pt x="627" y="0"/>
                </a:lnTo>
                <a:lnTo>
                  <a:pt x="627" y="3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2035" name="Google Shape;2035;p275"/>
          <p:cNvPicPr preferRelativeResize="0"/>
          <p:nvPr/>
        </p:nvPicPr>
        <p:blipFill rotWithShape="1">
          <a:blip r:embed="rId3">
            <a:alphaModFix/>
          </a:blip>
          <a:srcRect b="0" l="0" r="17259" t="0"/>
          <a:stretch/>
        </p:blipFill>
        <p:spPr>
          <a:xfrm>
            <a:off x="3855900" y="1192025"/>
            <a:ext cx="5285466" cy="3860951"/>
          </a:xfrm>
          <a:prstGeom prst="rect">
            <a:avLst/>
          </a:prstGeom>
          <a:noFill/>
          <a:ln>
            <a:noFill/>
          </a:ln>
        </p:spPr>
      </p:pic>
      <p:pic>
        <p:nvPicPr>
          <p:cNvPr id="2036" name="Google Shape;2036;p275"/>
          <p:cNvPicPr preferRelativeResize="0"/>
          <p:nvPr/>
        </p:nvPicPr>
        <p:blipFill rotWithShape="1">
          <a:blip r:embed="rId4">
            <a:alphaModFix/>
          </a:blip>
          <a:srcRect b="4991" l="219" r="0" t="660"/>
          <a:stretch/>
        </p:blipFill>
        <p:spPr>
          <a:xfrm>
            <a:off x="4894509" y="1671606"/>
            <a:ext cx="4273592" cy="260292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pic>
        <p:nvPicPr>
          <p:cNvPr id="2041" name="Google Shape;2041;p276"/>
          <p:cNvPicPr preferRelativeResize="0"/>
          <p:nvPr/>
        </p:nvPicPr>
        <p:blipFill>
          <a:blip r:embed="rId3">
            <a:alphaModFix/>
          </a:blip>
          <a:stretch>
            <a:fillRect/>
          </a:stretch>
        </p:blipFill>
        <p:spPr>
          <a:xfrm rot="10800000">
            <a:off x="3291625" y="3554400"/>
            <a:ext cx="977700" cy="422875"/>
          </a:xfrm>
          <a:prstGeom prst="rect">
            <a:avLst/>
          </a:prstGeom>
          <a:noFill/>
          <a:ln>
            <a:noFill/>
          </a:ln>
        </p:spPr>
      </p:pic>
      <p:grpSp>
        <p:nvGrpSpPr>
          <p:cNvPr id="2042" name="Google Shape;2042;p276"/>
          <p:cNvGrpSpPr/>
          <p:nvPr/>
        </p:nvGrpSpPr>
        <p:grpSpPr>
          <a:xfrm>
            <a:off x="8554550" y="2228729"/>
            <a:ext cx="264900" cy="265200"/>
            <a:chOff x="8554550" y="1845454"/>
            <a:chExt cx="264900" cy="265200"/>
          </a:xfrm>
        </p:grpSpPr>
        <p:sp>
          <p:nvSpPr>
            <p:cNvPr id="2043" name="Google Shape;2043;p276"/>
            <p:cNvSpPr/>
            <p:nvPr/>
          </p:nvSpPr>
          <p:spPr>
            <a:xfrm rot="10800000">
              <a:off x="8554550" y="1845454"/>
              <a:ext cx="264900" cy="265200"/>
            </a:xfrm>
            <a:prstGeom prst="ellipse">
              <a:avLst/>
            </a:prstGeom>
            <a:solidFill>
              <a:srgbClr val="FFFFFF"/>
            </a:solidFill>
            <a:ln cap="flat" cmpd="sng" w="9525">
              <a:solidFill>
                <a:srgbClr val="20212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76"/>
            <p:cNvSpPr/>
            <p:nvPr/>
          </p:nvSpPr>
          <p:spPr>
            <a:xfrm rot="10800000">
              <a:off x="8624484" y="1915729"/>
              <a:ext cx="124800" cy="12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45" name="Google Shape;2045;p276"/>
          <p:cNvCxnSpPr>
            <a:stCxn id="2043" idx="6"/>
          </p:cNvCxnSpPr>
          <p:nvPr/>
        </p:nvCxnSpPr>
        <p:spPr>
          <a:xfrm rot="10800000">
            <a:off x="4538450" y="2361329"/>
            <a:ext cx="4016100" cy="0"/>
          </a:xfrm>
          <a:prstGeom prst="straightConnector1">
            <a:avLst/>
          </a:prstGeom>
          <a:noFill/>
          <a:ln cap="flat" cmpd="sng" w="9525">
            <a:solidFill>
              <a:srgbClr val="202124"/>
            </a:solidFill>
            <a:prstDash val="dot"/>
            <a:round/>
            <a:headEnd len="med" w="med" type="none"/>
            <a:tailEnd len="med" w="med" type="none"/>
          </a:ln>
        </p:spPr>
      </p:cxnSp>
      <p:sp>
        <p:nvSpPr>
          <p:cNvPr id="2046" name="Google Shape;2046;p276"/>
          <p:cNvSpPr txBox="1"/>
          <p:nvPr>
            <p:ph idx="2" type="body"/>
          </p:nvPr>
        </p:nvSpPr>
        <p:spPr>
          <a:xfrm>
            <a:off x="457175" y="1868538"/>
            <a:ext cx="2770800" cy="2485500"/>
          </a:xfrm>
          <a:prstGeom prst="rect">
            <a:avLst/>
          </a:prstGeom>
        </p:spPr>
        <p:txBody>
          <a:bodyPr anchorCtr="0" anchor="t" bIns="0" lIns="0" spcFirstLastPara="1" rIns="137150" wrap="square" tIns="0">
            <a:spAutoFit/>
          </a:bodyPr>
          <a:lstStyle/>
          <a:p>
            <a:pPr indent="0" lvl="0" marL="0" rtl="0" algn="l">
              <a:lnSpc>
                <a:spcPct val="115000"/>
              </a:lnSpc>
              <a:spcBef>
                <a:spcPts val="0"/>
              </a:spcBef>
              <a:spcAft>
                <a:spcPts val="0"/>
              </a:spcAft>
              <a:buNone/>
            </a:pPr>
            <a:r>
              <a:rPr b="1" lang="en" sz="1300"/>
              <a:t>For Skew: </a:t>
            </a:r>
            <a:r>
              <a:rPr lang="en" sz="1300"/>
              <a:t>set the baseline with stats of the training data</a:t>
            </a:r>
            <a:endParaRPr sz="1300"/>
          </a:p>
          <a:p>
            <a:pPr indent="0" lvl="0" marL="0" rtl="0" algn="l">
              <a:lnSpc>
                <a:spcPct val="115000"/>
              </a:lnSpc>
              <a:spcBef>
                <a:spcPts val="1000"/>
              </a:spcBef>
              <a:spcAft>
                <a:spcPts val="0"/>
              </a:spcAft>
              <a:buNone/>
            </a:pPr>
            <a:r>
              <a:rPr b="1" lang="en" sz="1300"/>
              <a:t>For Drift</a:t>
            </a:r>
            <a:r>
              <a:rPr lang="en" sz="1300"/>
              <a:t>: set the baseline with the stats of the serving data in the past</a:t>
            </a:r>
            <a:endParaRPr sz="1300"/>
          </a:p>
          <a:p>
            <a:pPr indent="0" lvl="0" marL="0" rtl="0" algn="l">
              <a:lnSpc>
                <a:spcPct val="115000"/>
              </a:lnSpc>
              <a:spcBef>
                <a:spcPts val="1000"/>
              </a:spcBef>
              <a:spcAft>
                <a:spcPts val="0"/>
              </a:spcAft>
              <a:buNone/>
            </a:pPr>
            <a:r>
              <a:rPr b="1" lang="en" sz="1300"/>
              <a:t>Measure</a:t>
            </a:r>
            <a:r>
              <a:rPr lang="en" sz="1300"/>
              <a:t>: </a:t>
            </a:r>
            <a:endParaRPr sz="1300"/>
          </a:p>
          <a:p>
            <a:pPr indent="0" lvl="0" marL="457200" rtl="0" algn="l">
              <a:lnSpc>
                <a:spcPct val="115000"/>
              </a:lnSpc>
              <a:spcBef>
                <a:spcPts val="1000"/>
              </a:spcBef>
              <a:spcAft>
                <a:spcPts val="0"/>
              </a:spcAft>
              <a:buNone/>
            </a:pPr>
            <a:r>
              <a:rPr lang="en" sz="1200"/>
              <a:t>JS divergence</a:t>
            </a:r>
            <a:br>
              <a:rPr lang="en" sz="1200"/>
            </a:br>
            <a:r>
              <a:rPr lang="en" sz="1200"/>
              <a:t>(for numerical features)</a:t>
            </a:r>
            <a:endParaRPr sz="1200"/>
          </a:p>
          <a:p>
            <a:pPr indent="0" lvl="0" marL="457200" rtl="0" algn="l">
              <a:lnSpc>
                <a:spcPct val="115000"/>
              </a:lnSpc>
              <a:spcBef>
                <a:spcPts val="1000"/>
              </a:spcBef>
              <a:spcAft>
                <a:spcPts val="1000"/>
              </a:spcAft>
              <a:buNone/>
            </a:pPr>
            <a:r>
              <a:rPr lang="en" sz="1200"/>
              <a:t>L-inf distance</a:t>
            </a:r>
            <a:br>
              <a:rPr lang="en" sz="1200"/>
            </a:br>
            <a:r>
              <a:rPr lang="en" sz="1200"/>
              <a:t>(for categorical features)</a:t>
            </a:r>
            <a:endParaRPr sz="1200"/>
          </a:p>
        </p:txBody>
      </p:sp>
      <p:sp>
        <p:nvSpPr>
          <p:cNvPr id="2047" name="Google Shape;2047;p276"/>
          <p:cNvSpPr txBox="1"/>
          <p:nvPr/>
        </p:nvSpPr>
        <p:spPr>
          <a:xfrm>
            <a:off x="457200" y="457200"/>
            <a:ext cx="6813900" cy="314400"/>
          </a:xfrm>
          <a:prstGeom prst="rect">
            <a:avLst/>
          </a:prstGeom>
          <a:noFill/>
          <a:ln>
            <a:noFill/>
          </a:ln>
        </p:spPr>
        <p:txBody>
          <a:bodyPr anchorCtr="0" anchor="t" bIns="0" lIns="0" spcFirstLastPara="1" rIns="91425" wrap="square" tIns="0">
            <a:noAutofit/>
          </a:bodyPr>
          <a:lstStyle/>
          <a:p>
            <a:pPr indent="0" lvl="0" marL="0" rtl="0" algn="l">
              <a:lnSpc>
                <a:spcPct val="90000"/>
              </a:lnSpc>
              <a:spcBef>
                <a:spcPts val="0"/>
              </a:spcBef>
              <a:spcAft>
                <a:spcPts val="0"/>
              </a:spcAft>
              <a:buNone/>
            </a:pPr>
            <a:r>
              <a:rPr b="1" lang="en" sz="2400">
                <a:solidFill>
                  <a:srgbClr val="202124"/>
                </a:solidFill>
                <a:latin typeface="Google Sans"/>
                <a:ea typeface="Google Sans"/>
                <a:cs typeface="Google Sans"/>
                <a:sym typeface="Google Sans"/>
              </a:rPr>
              <a:t>How to detect Skew and Drift</a:t>
            </a:r>
            <a:endParaRPr b="1" sz="2400">
              <a:solidFill>
                <a:srgbClr val="202124"/>
              </a:solidFill>
              <a:latin typeface="Google Sans"/>
              <a:ea typeface="Google Sans"/>
              <a:cs typeface="Google Sans"/>
              <a:sym typeface="Google Sans"/>
            </a:endParaRPr>
          </a:p>
        </p:txBody>
      </p:sp>
      <p:pic>
        <p:nvPicPr>
          <p:cNvPr id="2048" name="Google Shape;2048;p276"/>
          <p:cNvPicPr preferRelativeResize="0"/>
          <p:nvPr/>
        </p:nvPicPr>
        <p:blipFill>
          <a:blip r:embed="rId4">
            <a:alphaModFix/>
          </a:blip>
          <a:stretch>
            <a:fillRect/>
          </a:stretch>
        </p:blipFill>
        <p:spPr>
          <a:xfrm rot="10800000">
            <a:off x="3412930" y="3247012"/>
            <a:ext cx="879470" cy="150650"/>
          </a:xfrm>
          <a:prstGeom prst="rect">
            <a:avLst/>
          </a:prstGeom>
          <a:noFill/>
          <a:ln>
            <a:noFill/>
          </a:ln>
        </p:spPr>
      </p:pic>
      <p:pic>
        <p:nvPicPr>
          <p:cNvPr id="2049" name="Google Shape;2049;p276"/>
          <p:cNvPicPr preferRelativeResize="0"/>
          <p:nvPr/>
        </p:nvPicPr>
        <p:blipFill>
          <a:blip r:embed="rId5">
            <a:alphaModFix/>
          </a:blip>
          <a:stretch>
            <a:fillRect/>
          </a:stretch>
        </p:blipFill>
        <p:spPr>
          <a:xfrm>
            <a:off x="3858812" y="1900525"/>
            <a:ext cx="4213875" cy="2106275"/>
          </a:xfrm>
          <a:prstGeom prst="rect">
            <a:avLst/>
          </a:prstGeom>
          <a:noFill/>
          <a:ln>
            <a:noFill/>
          </a:ln>
        </p:spPr>
      </p:pic>
      <p:pic>
        <p:nvPicPr>
          <p:cNvPr id="2050" name="Google Shape;2050;p276"/>
          <p:cNvPicPr preferRelativeResize="0"/>
          <p:nvPr/>
        </p:nvPicPr>
        <p:blipFill rotWithShape="1">
          <a:blip r:embed="rId6">
            <a:alphaModFix/>
          </a:blip>
          <a:srcRect b="3880" l="-4180" r="-3277" t="-3880"/>
          <a:stretch/>
        </p:blipFill>
        <p:spPr>
          <a:xfrm>
            <a:off x="2566589" y="1071425"/>
            <a:ext cx="6813900" cy="3900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CBFA"/>
        </a:solidFill>
      </p:bgPr>
    </p:bg>
    <p:spTree>
      <p:nvGrpSpPr>
        <p:cNvPr id="2054" name="Shape 2054"/>
        <p:cNvGrpSpPr/>
        <p:nvPr/>
      </p:nvGrpSpPr>
      <p:grpSpPr>
        <a:xfrm>
          <a:off x="0" y="0"/>
          <a:ext cx="0" cy="0"/>
          <a:chOff x="0" y="0"/>
          <a:chExt cx="0" cy="0"/>
        </a:xfrm>
      </p:grpSpPr>
      <p:sp>
        <p:nvSpPr>
          <p:cNvPr id="2055" name="Google Shape;2055;p277"/>
          <p:cNvSpPr txBox="1"/>
          <p:nvPr/>
        </p:nvSpPr>
        <p:spPr>
          <a:xfrm>
            <a:off x="5611975" y="1084300"/>
            <a:ext cx="3465300" cy="2976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0">
                <a:solidFill>
                  <a:srgbClr val="FFFFFF"/>
                </a:solidFill>
                <a:latin typeface="Google Sans"/>
                <a:ea typeface="Google Sans"/>
                <a:cs typeface="Google Sans"/>
                <a:sym typeface="Google Sans"/>
              </a:rPr>
              <a:t>05</a:t>
            </a:r>
            <a:endParaRPr sz="20000">
              <a:solidFill>
                <a:srgbClr val="FFFFFF"/>
              </a:solidFill>
              <a:latin typeface="Google Sans"/>
              <a:ea typeface="Google Sans"/>
              <a:cs typeface="Google Sans"/>
              <a:sym typeface="Google Sans"/>
            </a:endParaRPr>
          </a:p>
        </p:txBody>
      </p:sp>
      <p:sp>
        <p:nvSpPr>
          <p:cNvPr id="2056" name="Google Shape;2056;p277"/>
          <p:cNvSpPr/>
          <p:nvPr/>
        </p:nvSpPr>
        <p:spPr>
          <a:xfrm rot="5400000">
            <a:off x="-361625" y="-579650"/>
            <a:ext cx="5185500" cy="630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7" name="Google Shape;2057;p277"/>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rPr lang="en"/>
              <a:t>Vertex </a:t>
            </a:r>
            <a:r>
              <a:rPr lang="en"/>
              <a:t>Feature Store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2"/>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800">
                <a:solidFill>
                  <a:schemeClr val="lt1"/>
                </a:solidFill>
              </a:rPr>
              <a:t>"The real problems with a </a:t>
            </a:r>
            <a:endParaRPr b="1" sz="1800">
              <a:solidFill>
                <a:schemeClr val="lt1"/>
              </a:solidFill>
            </a:endParaRPr>
          </a:p>
          <a:p>
            <a:pPr indent="0" lvl="0" marL="0" rtl="0" algn="l">
              <a:spcBef>
                <a:spcPts val="0"/>
              </a:spcBef>
              <a:spcAft>
                <a:spcPts val="0"/>
              </a:spcAft>
              <a:buNone/>
            </a:pPr>
            <a:r>
              <a:rPr b="1" lang="en" sz="1800">
                <a:solidFill>
                  <a:schemeClr val="lt1"/>
                </a:solidFill>
              </a:rPr>
              <a:t>ML system will be found </a:t>
            </a:r>
            <a:endParaRPr b="1" sz="1800">
              <a:solidFill>
                <a:schemeClr val="lt1"/>
              </a:solidFill>
            </a:endParaRPr>
          </a:p>
          <a:p>
            <a:pPr indent="0" lvl="0" marL="0" rtl="0" algn="l">
              <a:spcBef>
                <a:spcPts val="0"/>
              </a:spcBef>
              <a:spcAft>
                <a:spcPts val="0"/>
              </a:spcAft>
              <a:buNone/>
            </a:pPr>
            <a:r>
              <a:rPr b="1" lang="en" sz="1800">
                <a:solidFill>
                  <a:schemeClr val="lt1"/>
                </a:solidFill>
              </a:rPr>
              <a:t>while you are continuously operating it for the long term"</a:t>
            </a:r>
            <a:endParaRPr b="1" sz="1800">
              <a:solidFill>
                <a:schemeClr val="lt1"/>
              </a:solidFill>
            </a:endParaRPr>
          </a:p>
          <a:p>
            <a:pPr indent="0" lvl="0" marL="0" rtl="0" algn="l">
              <a:spcBef>
                <a:spcPts val="0"/>
              </a:spcBef>
              <a:spcAft>
                <a:spcPts val="0"/>
              </a:spcAft>
              <a:buNone/>
            </a:pPr>
            <a:r>
              <a:t/>
            </a:r>
            <a:endParaRPr/>
          </a:p>
        </p:txBody>
      </p:sp>
      <p:sp>
        <p:nvSpPr>
          <p:cNvPr id="1437" name="Google Shape;1437;p242"/>
          <p:cNvSpPr txBox="1"/>
          <p:nvPr>
            <p:ph type="title"/>
          </p:nvPr>
        </p:nvSpPr>
        <p:spPr>
          <a:xfrm>
            <a:off x="457175" y="1536250"/>
            <a:ext cx="4077000" cy="9999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a:t>Launching is easy,</a:t>
            </a:r>
            <a:endParaRPr/>
          </a:p>
          <a:p>
            <a:pPr indent="0" lvl="0" marL="0" rtl="0" algn="l">
              <a:lnSpc>
                <a:spcPct val="150000"/>
              </a:lnSpc>
              <a:spcBef>
                <a:spcPts val="0"/>
              </a:spcBef>
              <a:spcAft>
                <a:spcPts val="0"/>
              </a:spcAft>
              <a:buNone/>
            </a:pPr>
            <a:r>
              <a:rPr lang="en"/>
              <a:t>Operating is hard.</a:t>
            </a:r>
            <a:endParaRPr/>
          </a:p>
          <a:p>
            <a:pPr indent="0" lvl="0" marL="0" rtl="0" algn="l">
              <a:lnSpc>
                <a:spcPct val="150000"/>
              </a:lnSpc>
              <a:spcBef>
                <a:spcPts val="0"/>
              </a:spcBef>
              <a:spcAft>
                <a:spcPts val="0"/>
              </a:spcAft>
              <a:buNone/>
            </a:pPr>
            <a:r>
              <a:t/>
            </a:r>
            <a:endParaRPr/>
          </a:p>
        </p:txBody>
      </p:sp>
      <p:pic>
        <p:nvPicPr>
          <p:cNvPr id="1438" name="Google Shape;1438;p242"/>
          <p:cNvPicPr preferRelativeResize="0"/>
          <p:nvPr/>
        </p:nvPicPr>
        <p:blipFill>
          <a:blip r:embed="rId3">
            <a:alphaModFix/>
          </a:blip>
          <a:stretch>
            <a:fillRect/>
          </a:stretch>
        </p:blipFill>
        <p:spPr>
          <a:xfrm>
            <a:off x="4572000" y="0"/>
            <a:ext cx="4562074" cy="2872657"/>
          </a:xfrm>
          <a:prstGeom prst="rect">
            <a:avLst/>
          </a:prstGeom>
          <a:noFill/>
          <a:ln>
            <a:noFill/>
          </a:ln>
        </p:spPr>
      </p:pic>
      <p:pic>
        <p:nvPicPr>
          <p:cNvPr id="1439" name="Google Shape;1439;p242"/>
          <p:cNvPicPr preferRelativeResize="0"/>
          <p:nvPr/>
        </p:nvPicPr>
        <p:blipFill>
          <a:blip r:embed="rId4">
            <a:alphaModFix/>
          </a:blip>
          <a:stretch>
            <a:fillRect/>
          </a:stretch>
        </p:blipFill>
        <p:spPr>
          <a:xfrm>
            <a:off x="4572009" y="2545275"/>
            <a:ext cx="4562064" cy="2598225"/>
          </a:xfrm>
          <a:prstGeom prst="rect">
            <a:avLst/>
          </a:prstGeom>
          <a:noFill/>
          <a:ln>
            <a:noFill/>
          </a:ln>
        </p:spPr>
      </p:pic>
      <p:sp>
        <p:nvSpPr>
          <p:cNvPr id="1440" name="Google Shape;1440;p242"/>
          <p:cNvSpPr txBox="1"/>
          <p:nvPr/>
        </p:nvSpPr>
        <p:spPr>
          <a:xfrm>
            <a:off x="3732850" y="4785600"/>
            <a:ext cx="27939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Roboto"/>
                <a:ea typeface="Roboto"/>
                <a:cs typeface="Roboto"/>
                <a:sym typeface="Roboto"/>
              </a:rPr>
              <a:t>CC0 images from pixabay.com</a:t>
            </a:r>
            <a:endParaRPr sz="1000">
              <a:solidFill>
                <a:srgbClr val="FFFFFF"/>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cxnSp>
        <p:nvCxnSpPr>
          <p:cNvPr id="2062" name="Google Shape;2062;p278"/>
          <p:cNvCxnSpPr/>
          <p:nvPr/>
        </p:nvCxnSpPr>
        <p:spPr>
          <a:xfrm>
            <a:off x="1079420" y="2044980"/>
            <a:ext cx="636900" cy="0"/>
          </a:xfrm>
          <a:prstGeom prst="straightConnector1">
            <a:avLst/>
          </a:prstGeom>
          <a:noFill/>
          <a:ln cap="flat" cmpd="sng" w="28575">
            <a:solidFill>
              <a:schemeClr val="dk2"/>
            </a:solidFill>
            <a:prstDash val="solid"/>
            <a:round/>
            <a:headEnd len="med" w="med" type="none"/>
            <a:tailEnd len="med" w="med" type="triangle"/>
          </a:ln>
        </p:spPr>
      </p:cxnSp>
      <p:sp>
        <p:nvSpPr>
          <p:cNvPr id="2063" name="Google Shape;2063;p278"/>
          <p:cNvSpPr/>
          <p:nvPr/>
        </p:nvSpPr>
        <p:spPr>
          <a:xfrm>
            <a:off x="454702" y="1279155"/>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ML Development</a:t>
            </a:r>
            <a:endParaRPr b="1" sz="900">
              <a:solidFill>
                <a:schemeClr val="lt2"/>
              </a:solidFill>
              <a:latin typeface="Google Sans"/>
              <a:ea typeface="Google Sans"/>
              <a:cs typeface="Google Sans"/>
              <a:sym typeface="Google Sans"/>
            </a:endParaRPr>
          </a:p>
        </p:txBody>
      </p:sp>
      <p:cxnSp>
        <p:nvCxnSpPr>
          <p:cNvPr id="2064" name="Google Shape;2064;p278"/>
          <p:cNvCxnSpPr/>
          <p:nvPr/>
        </p:nvCxnSpPr>
        <p:spPr>
          <a:xfrm>
            <a:off x="1083629" y="1612605"/>
            <a:ext cx="0" cy="436200"/>
          </a:xfrm>
          <a:prstGeom prst="straightConnector1">
            <a:avLst/>
          </a:prstGeom>
          <a:noFill/>
          <a:ln cap="flat" cmpd="sng" w="28575">
            <a:solidFill>
              <a:schemeClr val="dk2"/>
            </a:solidFill>
            <a:prstDash val="solid"/>
            <a:round/>
            <a:headEnd len="med" w="med" type="none"/>
            <a:tailEnd len="med" w="med" type="none"/>
          </a:ln>
        </p:spPr>
      </p:cxnSp>
      <p:cxnSp>
        <p:nvCxnSpPr>
          <p:cNvPr id="2065" name="Google Shape;2065;p278"/>
          <p:cNvCxnSpPr/>
          <p:nvPr/>
        </p:nvCxnSpPr>
        <p:spPr>
          <a:xfrm>
            <a:off x="2448168" y="2643405"/>
            <a:ext cx="664500" cy="0"/>
          </a:xfrm>
          <a:prstGeom prst="straightConnector1">
            <a:avLst/>
          </a:prstGeom>
          <a:noFill/>
          <a:ln cap="flat" cmpd="sng" w="28575">
            <a:solidFill>
              <a:schemeClr val="dk2"/>
            </a:solidFill>
            <a:prstDash val="solid"/>
            <a:round/>
            <a:headEnd len="med" w="med" type="none"/>
            <a:tailEnd len="med" w="med" type="triangle"/>
          </a:ln>
        </p:spPr>
      </p:cxnSp>
      <p:sp>
        <p:nvSpPr>
          <p:cNvPr id="2066" name="Google Shape;2066;p278"/>
          <p:cNvSpPr/>
          <p:nvPr/>
        </p:nvSpPr>
        <p:spPr>
          <a:xfrm>
            <a:off x="3192069" y="2476009"/>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Continuous Training</a:t>
            </a:r>
            <a:endParaRPr b="1" sz="900">
              <a:solidFill>
                <a:schemeClr val="lt2"/>
              </a:solidFill>
              <a:latin typeface="Google Sans"/>
              <a:ea typeface="Google Sans"/>
              <a:cs typeface="Google Sans"/>
              <a:sym typeface="Google Sans"/>
            </a:endParaRPr>
          </a:p>
        </p:txBody>
      </p:sp>
      <p:cxnSp>
        <p:nvCxnSpPr>
          <p:cNvPr id="2067" name="Google Shape;2067;p278"/>
          <p:cNvCxnSpPr/>
          <p:nvPr/>
        </p:nvCxnSpPr>
        <p:spPr>
          <a:xfrm>
            <a:off x="2451486" y="2212380"/>
            <a:ext cx="0" cy="436500"/>
          </a:xfrm>
          <a:prstGeom prst="straightConnector1">
            <a:avLst/>
          </a:prstGeom>
          <a:noFill/>
          <a:ln cap="flat" cmpd="sng" w="28575">
            <a:solidFill>
              <a:schemeClr val="dk2"/>
            </a:solidFill>
            <a:prstDash val="solid"/>
            <a:round/>
            <a:headEnd len="med" w="med" type="none"/>
            <a:tailEnd len="med" w="med" type="none"/>
          </a:ln>
        </p:spPr>
      </p:cxnSp>
      <p:cxnSp>
        <p:nvCxnSpPr>
          <p:cNvPr id="2068" name="Google Shape;2068;p278"/>
          <p:cNvCxnSpPr/>
          <p:nvPr/>
        </p:nvCxnSpPr>
        <p:spPr>
          <a:xfrm>
            <a:off x="3816025" y="3254599"/>
            <a:ext cx="656700" cy="0"/>
          </a:xfrm>
          <a:prstGeom prst="straightConnector1">
            <a:avLst/>
          </a:prstGeom>
          <a:noFill/>
          <a:ln cap="flat" cmpd="sng" w="28575">
            <a:solidFill>
              <a:schemeClr val="dk2"/>
            </a:solidFill>
            <a:prstDash val="solid"/>
            <a:round/>
            <a:headEnd len="med" w="med" type="none"/>
            <a:tailEnd len="med" w="med" type="triangle"/>
          </a:ln>
        </p:spPr>
      </p:cxnSp>
      <p:sp>
        <p:nvSpPr>
          <p:cNvPr id="2069" name="Google Shape;2069;p278"/>
          <p:cNvSpPr/>
          <p:nvPr/>
        </p:nvSpPr>
        <p:spPr>
          <a:xfrm>
            <a:off x="4560753" y="3074435"/>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Model Deployment</a:t>
            </a:r>
            <a:endParaRPr b="1" sz="900">
              <a:solidFill>
                <a:schemeClr val="lt2"/>
              </a:solidFill>
              <a:latin typeface="Google Sans"/>
              <a:ea typeface="Google Sans"/>
              <a:cs typeface="Google Sans"/>
              <a:sym typeface="Google Sans"/>
            </a:endParaRPr>
          </a:p>
        </p:txBody>
      </p:sp>
      <p:cxnSp>
        <p:nvCxnSpPr>
          <p:cNvPr id="2070" name="Google Shape;2070;p278"/>
          <p:cNvCxnSpPr/>
          <p:nvPr/>
        </p:nvCxnSpPr>
        <p:spPr>
          <a:xfrm>
            <a:off x="3820004" y="2810805"/>
            <a:ext cx="0" cy="449700"/>
          </a:xfrm>
          <a:prstGeom prst="straightConnector1">
            <a:avLst/>
          </a:prstGeom>
          <a:noFill/>
          <a:ln cap="flat" cmpd="sng" w="28575">
            <a:solidFill>
              <a:schemeClr val="dk2"/>
            </a:solidFill>
            <a:prstDash val="solid"/>
            <a:round/>
            <a:headEnd len="med" w="med" type="none"/>
            <a:tailEnd len="med" w="med" type="none"/>
          </a:ln>
        </p:spPr>
      </p:cxnSp>
      <p:cxnSp>
        <p:nvCxnSpPr>
          <p:cNvPr id="2071" name="Google Shape;2071;p278"/>
          <p:cNvCxnSpPr/>
          <p:nvPr/>
        </p:nvCxnSpPr>
        <p:spPr>
          <a:xfrm>
            <a:off x="5186563" y="3840264"/>
            <a:ext cx="636600" cy="0"/>
          </a:xfrm>
          <a:prstGeom prst="straightConnector1">
            <a:avLst/>
          </a:prstGeom>
          <a:noFill/>
          <a:ln cap="flat" cmpd="sng" w="28575">
            <a:solidFill>
              <a:schemeClr val="dk2"/>
            </a:solidFill>
            <a:prstDash val="solid"/>
            <a:round/>
            <a:headEnd len="med" w="med" type="none"/>
            <a:tailEnd len="med" w="med" type="triangle"/>
          </a:ln>
        </p:spPr>
      </p:cxnSp>
      <p:sp>
        <p:nvSpPr>
          <p:cNvPr id="2072" name="Google Shape;2072;p278"/>
          <p:cNvSpPr/>
          <p:nvPr/>
        </p:nvSpPr>
        <p:spPr>
          <a:xfrm>
            <a:off x="5929437" y="3672862"/>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Prediction Serving</a:t>
            </a:r>
            <a:endParaRPr b="1" sz="900">
              <a:solidFill>
                <a:schemeClr val="lt2"/>
              </a:solidFill>
              <a:latin typeface="Google Sans"/>
              <a:ea typeface="Google Sans"/>
              <a:cs typeface="Google Sans"/>
              <a:sym typeface="Google Sans"/>
            </a:endParaRPr>
          </a:p>
        </p:txBody>
      </p:sp>
      <p:cxnSp>
        <p:nvCxnSpPr>
          <p:cNvPr id="2073" name="Google Shape;2073;p278"/>
          <p:cNvCxnSpPr/>
          <p:nvPr/>
        </p:nvCxnSpPr>
        <p:spPr>
          <a:xfrm>
            <a:off x="5191175" y="3409239"/>
            <a:ext cx="0" cy="435300"/>
          </a:xfrm>
          <a:prstGeom prst="straightConnector1">
            <a:avLst/>
          </a:prstGeom>
          <a:noFill/>
          <a:ln cap="flat" cmpd="sng" w="28575">
            <a:solidFill>
              <a:schemeClr val="dk2"/>
            </a:solidFill>
            <a:prstDash val="solid"/>
            <a:round/>
            <a:headEnd len="med" w="med" type="none"/>
            <a:tailEnd len="med" w="med" type="none"/>
          </a:ln>
        </p:spPr>
      </p:cxnSp>
      <p:cxnSp>
        <p:nvCxnSpPr>
          <p:cNvPr id="2074" name="Google Shape;2074;p278"/>
          <p:cNvCxnSpPr/>
          <p:nvPr/>
        </p:nvCxnSpPr>
        <p:spPr>
          <a:xfrm>
            <a:off x="6554420" y="4438689"/>
            <a:ext cx="651000" cy="0"/>
          </a:xfrm>
          <a:prstGeom prst="straightConnector1">
            <a:avLst/>
          </a:prstGeom>
          <a:noFill/>
          <a:ln cap="flat" cmpd="sng" w="28575">
            <a:solidFill>
              <a:schemeClr val="dk2"/>
            </a:solidFill>
            <a:prstDash val="solid"/>
            <a:round/>
            <a:headEnd len="med" w="med" type="none"/>
            <a:tailEnd len="med" w="med" type="triangle"/>
          </a:ln>
        </p:spPr>
      </p:cxnSp>
      <p:sp>
        <p:nvSpPr>
          <p:cNvPr id="2075" name="Google Shape;2075;p278"/>
          <p:cNvSpPr/>
          <p:nvPr/>
        </p:nvSpPr>
        <p:spPr>
          <a:xfrm>
            <a:off x="7298121" y="4271289"/>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Continuous Monitoring</a:t>
            </a:r>
            <a:endParaRPr b="1" sz="900">
              <a:solidFill>
                <a:schemeClr val="lt2"/>
              </a:solidFill>
              <a:latin typeface="Google Sans"/>
              <a:ea typeface="Google Sans"/>
              <a:cs typeface="Google Sans"/>
              <a:sym typeface="Google Sans"/>
            </a:endParaRPr>
          </a:p>
        </p:txBody>
      </p:sp>
      <p:cxnSp>
        <p:nvCxnSpPr>
          <p:cNvPr id="2076" name="Google Shape;2076;p278"/>
          <p:cNvCxnSpPr/>
          <p:nvPr/>
        </p:nvCxnSpPr>
        <p:spPr>
          <a:xfrm>
            <a:off x="6558685" y="4007664"/>
            <a:ext cx="0" cy="433500"/>
          </a:xfrm>
          <a:prstGeom prst="straightConnector1">
            <a:avLst/>
          </a:prstGeom>
          <a:noFill/>
          <a:ln cap="flat" cmpd="sng" w="28575">
            <a:solidFill>
              <a:schemeClr val="dk2"/>
            </a:solidFill>
            <a:prstDash val="solid"/>
            <a:round/>
            <a:headEnd len="med" w="med" type="none"/>
            <a:tailEnd len="med" w="med" type="none"/>
          </a:ln>
        </p:spPr>
      </p:cxnSp>
      <p:sp>
        <p:nvSpPr>
          <p:cNvPr id="2077" name="Google Shape;2077;p278"/>
          <p:cNvSpPr/>
          <p:nvPr/>
        </p:nvSpPr>
        <p:spPr>
          <a:xfrm>
            <a:off x="693528" y="1733393"/>
            <a:ext cx="780300" cy="192300"/>
          </a:xfrm>
          <a:prstGeom prst="roundRect">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Code &amp; Config</a:t>
            </a:r>
            <a:endParaRPr b="1" sz="700">
              <a:solidFill>
                <a:srgbClr val="202124"/>
              </a:solidFill>
              <a:latin typeface="Google Sans"/>
              <a:ea typeface="Google Sans"/>
              <a:cs typeface="Google Sans"/>
              <a:sym typeface="Google Sans"/>
            </a:endParaRPr>
          </a:p>
        </p:txBody>
      </p:sp>
      <p:sp>
        <p:nvSpPr>
          <p:cNvPr id="2078" name="Google Shape;2078;p278"/>
          <p:cNvSpPr/>
          <p:nvPr/>
        </p:nvSpPr>
        <p:spPr>
          <a:xfrm>
            <a:off x="1957129" y="2331820"/>
            <a:ext cx="990900" cy="192300"/>
          </a:xfrm>
          <a:prstGeom prst="roundRect">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Training pipeline</a:t>
            </a:r>
            <a:endParaRPr b="1" sz="700">
              <a:solidFill>
                <a:srgbClr val="202124"/>
              </a:solidFill>
              <a:latin typeface="Google Sans"/>
              <a:ea typeface="Google Sans"/>
              <a:cs typeface="Google Sans"/>
              <a:sym typeface="Google Sans"/>
            </a:endParaRPr>
          </a:p>
        </p:txBody>
      </p:sp>
      <p:sp>
        <p:nvSpPr>
          <p:cNvPr id="2079" name="Google Shape;2079;p278"/>
          <p:cNvSpPr/>
          <p:nvPr/>
        </p:nvSpPr>
        <p:spPr>
          <a:xfrm>
            <a:off x="3282101" y="2936622"/>
            <a:ext cx="1075800" cy="192300"/>
          </a:xfrm>
          <a:prstGeom prst="roundRect">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Registered model</a:t>
            </a:r>
            <a:endParaRPr b="1" sz="700">
              <a:solidFill>
                <a:srgbClr val="202124"/>
              </a:solidFill>
              <a:latin typeface="Google Sans"/>
              <a:ea typeface="Google Sans"/>
              <a:cs typeface="Google Sans"/>
              <a:sym typeface="Google Sans"/>
            </a:endParaRPr>
          </a:p>
        </p:txBody>
      </p:sp>
      <p:sp>
        <p:nvSpPr>
          <p:cNvPr id="2080" name="Google Shape;2080;p278"/>
          <p:cNvSpPr/>
          <p:nvPr/>
        </p:nvSpPr>
        <p:spPr>
          <a:xfrm>
            <a:off x="4695674" y="3528674"/>
            <a:ext cx="990900" cy="192300"/>
          </a:xfrm>
          <a:prstGeom prst="roundRect">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Deployed model </a:t>
            </a:r>
            <a:endParaRPr b="1" sz="700">
              <a:solidFill>
                <a:srgbClr val="202124"/>
              </a:solidFill>
              <a:latin typeface="Google Sans"/>
              <a:ea typeface="Google Sans"/>
              <a:cs typeface="Google Sans"/>
              <a:sym typeface="Google Sans"/>
            </a:endParaRPr>
          </a:p>
        </p:txBody>
      </p:sp>
      <p:sp>
        <p:nvSpPr>
          <p:cNvPr id="2081" name="Google Shape;2081;p278"/>
          <p:cNvSpPr/>
          <p:nvPr/>
        </p:nvSpPr>
        <p:spPr>
          <a:xfrm>
            <a:off x="6168584" y="4127101"/>
            <a:ext cx="780300" cy="192300"/>
          </a:xfrm>
          <a:prstGeom prst="roundRect">
            <a:avLst>
              <a:gd fmla="val 50000" name="adj"/>
            </a:avLst>
          </a:prstGeom>
          <a:solidFill>
            <a:schemeClr val="dk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Serving logs</a:t>
            </a:r>
            <a:endParaRPr b="1" sz="700">
              <a:solidFill>
                <a:srgbClr val="202124"/>
              </a:solidFill>
              <a:latin typeface="Google Sans"/>
              <a:ea typeface="Google Sans"/>
              <a:cs typeface="Google Sans"/>
              <a:sym typeface="Google Sans"/>
            </a:endParaRPr>
          </a:p>
        </p:txBody>
      </p:sp>
      <p:sp>
        <p:nvSpPr>
          <p:cNvPr id="2082" name="Google Shape;2082;p278"/>
          <p:cNvSpPr/>
          <p:nvPr/>
        </p:nvSpPr>
        <p:spPr>
          <a:xfrm>
            <a:off x="4213710" y="1279155"/>
            <a:ext cx="1954800" cy="334800"/>
          </a:xfrm>
          <a:prstGeom prst="roundRect">
            <a:avLst>
              <a:gd fmla="val 12623" name="adj"/>
            </a:avLst>
          </a:prstGeom>
          <a:solidFill>
            <a:schemeClr val="accent4"/>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Google Sans"/>
                <a:ea typeface="Google Sans"/>
                <a:cs typeface="Google Sans"/>
                <a:sym typeface="Google Sans"/>
              </a:rPr>
              <a:t>Feature Management</a:t>
            </a:r>
            <a:endParaRPr b="1" sz="1200">
              <a:solidFill>
                <a:schemeClr val="lt2"/>
              </a:solidFill>
              <a:latin typeface="Google Sans"/>
              <a:ea typeface="Google Sans"/>
              <a:cs typeface="Google Sans"/>
              <a:sym typeface="Google Sans"/>
            </a:endParaRPr>
          </a:p>
        </p:txBody>
      </p:sp>
      <p:cxnSp>
        <p:nvCxnSpPr>
          <p:cNvPr id="2083" name="Google Shape;2083;p278"/>
          <p:cNvCxnSpPr/>
          <p:nvPr/>
        </p:nvCxnSpPr>
        <p:spPr>
          <a:xfrm>
            <a:off x="5192609" y="1713911"/>
            <a:ext cx="0" cy="1262700"/>
          </a:xfrm>
          <a:prstGeom prst="straightConnector1">
            <a:avLst/>
          </a:prstGeom>
          <a:noFill/>
          <a:ln cap="flat" cmpd="sng" w="28575">
            <a:solidFill>
              <a:schemeClr val="dk2"/>
            </a:solidFill>
            <a:prstDash val="solid"/>
            <a:round/>
            <a:headEnd len="med" w="med" type="triangle"/>
            <a:tailEnd len="med" w="med" type="triangle"/>
          </a:ln>
        </p:spPr>
      </p:cxnSp>
      <p:cxnSp>
        <p:nvCxnSpPr>
          <p:cNvPr id="2084" name="Google Shape;2084;p278"/>
          <p:cNvCxnSpPr/>
          <p:nvPr/>
        </p:nvCxnSpPr>
        <p:spPr>
          <a:xfrm>
            <a:off x="3820468" y="1442449"/>
            <a:ext cx="0" cy="930900"/>
          </a:xfrm>
          <a:prstGeom prst="straightConnector1">
            <a:avLst/>
          </a:prstGeom>
          <a:noFill/>
          <a:ln cap="flat" cmpd="sng" w="28575">
            <a:solidFill>
              <a:schemeClr val="dk2"/>
            </a:solidFill>
            <a:prstDash val="solid"/>
            <a:round/>
            <a:headEnd len="med" w="med" type="none"/>
            <a:tailEnd len="med" w="med" type="triangle"/>
          </a:ln>
        </p:spPr>
      </p:cxnSp>
      <p:cxnSp>
        <p:nvCxnSpPr>
          <p:cNvPr id="2085" name="Google Shape;2085;p278"/>
          <p:cNvCxnSpPr/>
          <p:nvPr/>
        </p:nvCxnSpPr>
        <p:spPr>
          <a:xfrm rot="10800000">
            <a:off x="3821463" y="1446555"/>
            <a:ext cx="290100" cy="0"/>
          </a:xfrm>
          <a:prstGeom prst="straightConnector1">
            <a:avLst/>
          </a:prstGeom>
          <a:noFill/>
          <a:ln cap="flat" cmpd="sng" w="28575">
            <a:solidFill>
              <a:schemeClr val="dk2"/>
            </a:solidFill>
            <a:prstDash val="solid"/>
            <a:round/>
            <a:headEnd len="med" w="med" type="triangle"/>
            <a:tailEnd len="med" w="med" type="none"/>
          </a:ln>
        </p:spPr>
      </p:cxnSp>
      <p:cxnSp>
        <p:nvCxnSpPr>
          <p:cNvPr id="2086" name="Google Shape;2086;p278"/>
          <p:cNvCxnSpPr/>
          <p:nvPr/>
        </p:nvCxnSpPr>
        <p:spPr>
          <a:xfrm>
            <a:off x="6552358" y="1448692"/>
            <a:ext cx="0" cy="2131200"/>
          </a:xfrm>
          <a:prstGeom prst="straightConnector1">
            <a:avLst/>
          </a:prstGeom>
          <a:noFill/>
          <a:ln cap="flat" cmpd="sng" w="28575">
            <a:solidFill>
              <a:schemeClr val="dk2"/>
            </a:solidFill>
            <a:prstDash val="solid"/>
            <a:round/>
            <a:headEnd len="med" w="med" type="none"/>
            <a:tailEnd len="med" w="med" type="triangle"/>
          </a:ln>
        </p:spPr>
      </p:cxnSp>
      <p:cxnSp>
        <p:nvCxnSpPr>
          <p:cNvPr id="2087" name="Google Shape;2087;p278"/>
          <p:cNvCxnSpPr/>
          <p:nvPr/>
        </p:nvCxnSpPr>
        <p:spPr>
          <a:xfrm>
            <a:off x="6270749" y="1446555"/>
            <a:ext cx="1664100" cy="0"/>
          </a:xfrm>
          <a:prstGeom prst="straightConnector1">
            <a:avLst/>
          </a:prstGeom>
          <a:noFill/>
          <a:ln cap="flat" cmpd="sng" w="28575">
            <a:solidFill>
              <a:schemeClr val="dk2"/>
            </a:solidFill>
            <a:prstDash val="solid"/>
            <a:round/>
            <a:headEnd len="med" w="med" type="triangle"/>
            <a:tailEnd len="med" w="med" type="none"/>
          </a:ln>
        </p:spPr>
      </p:cxnSp>
      <p:cxnSp>
        <p:nvCxnSpPr>
          <p:cNvPr id="2088" name="Google Shape;2088;p278"/>
          <p:cNvCxnSpPr/>
          <p:nvPr/>
        </p:nvCxnSpPr>
        <p:spPr>
          <a:xfrm>
            <a:off x="7930929" y="1444230"/>
            <a:ext cx="0" cy="2725200"/>
          </a:xfrm>
          <a:prstGeom prst="straightConnector1">
            <a:avLst/>
          </a:prstGeom>
          <a:noFill/>
          <a:ln cap="flat" cmpd="sng" w="28575">
            <a:solidFill>
              <a:schemeClr val="dk2"/>
            </a:solidFill>
            <a:prstDash val="solid"/>
            <a:round/>
            <a:headEnd len="med" w="med" type="none"/>
            <a:tailEnd len="med" w="med" type="triangle"/>
          </a:ln>
        </p:spPr>
      </p:cxnSp>
      <p:cxnSp>
        <p:nvCxnSpPr>
          <p:cNvPr id="2089" name="Google Shape;2089;p278"/>
          <p:cNvCxnSpPr/>
          <p:nvPr/>
        </p:nvCxnSpPr>
        <p:spPr>
          <a:xfrm rot="10800000">
            <a:off x="1083809" y="1027680"/>
            <a:ext cx="4108800" cy="0"/>
          </a:xfrm>
          <a:prstGeom prst="straightConnector1">
            <a:avLst/>
          </a:prstGeom>
          <a:noFill/>
          <a:ln cap="flat" cmpd="sng" w="28575">
            <a:solidFill>
              <a:schemeClr val="dk2"/>
            </a:solidFill>
            <a:prstDash val="solid"/>
            <a:round/>
            <a:headEnd len="med" w="med" type="none"/>
            <a:tailEnd len="med" w="med" type="none"/>
          </a:ln>
        </p:spPr>
      </p:cxnSp>
      <p:cxnSp>
        <p:nvCxnSpPr>
          <p:cNvPr id="2090" name="Google Shape;2090;p278"/>
          <p:cNvCxnSpPr/>
          <p:nvPr/>
        </p:nvCxnSpPr>
        <p:spPr>
          <a:xfrm rot="10800000">
            <a:off x="5188503" y="1033455"/>
            <a:ext cx="0" cy="182700"/>
          </a:xfrm>
          <a:prstGeom prst="straightConnector1">
            <a:avLst/>
          </a:prstGeom>
          <a:noFill/>
          <a:ln cap="flat" cmpd="sng" w="28575">
            <a:solidFill>
              <a:schemeClr val="dk2"/>
            </a:solidFill>
            <a:prstDash val="solid"/>
            <a:round/>
            <a:headEnd len="med" w="med" type="triangle"/>
            <a:tailEnd len="med" w="med" type="none"/>
          </a:ln>
        </p:spPr>
      </p:cxnSp>
      <p:cxnSp>
        <p:nvCxnSpPr>
          <p:cNvPr id="2091" name="Google Shape;2091;p278"/>
          <p:cNvCxnSpPr/>
          <p:nvPr/>
        </p:nvCxnSpPr>
        <p:spPr>
          <a:xfrm rot="10800000">
            <a:off x="1088504" y="1025355"/>
            <a:ext cx="0" cy="190800"/>
          </a:xfrm>
          <a:prstGeom prst="straightConnector1">
            <a:avLst/>
          </a:prstGeom>
          <a:noFill/>
          <a:ln cap="flat" cmpd="sng" w="28575">
            <a:solidFill>
              <a:schemeClr val="dk2"/>
            </a:solidFill>
            <a:prstDash val="solid"/>
            <a:round/>
            <a:headEnd len="med" w="med" type="triangle"/>
            <a:tailEnd len="med" w="med" type="none"/>
          </a:ln>
        </p:spPr>
      </p:cxnSp>
      <p:sp>
        <p:nvSpPr>
          <p:cNvPr id="2092" name="Google Shape;2092;p278"/>
          <p:cNvSpPr txBox="1"/>
          <p:nvPr/>
        </p:nvSpPr>
        <p:spPr>
          <a:xfrm>
            <a:off x="457200" y="460250"/>
            <a:ext cx="7127700" cy="298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Feature management </a:t>
            </a:r>
            <a:r>
              <a:rPr b="1" lang="en" sz="2400">
                <a:solidFill>
                  <a:schemeClr val="accent6"/>
                </a:solidFill>
                <a:latin typeface="Google Sans"/>
                <a:ea typeface="Google Sans"/>
                <a:cs typeface="Google Sans"/>
                <a:sym typeface="Google Sans"/>
              </a:rPr>
              <a:t>pain points</a:t>
            </a:r>
            <a:endParaRPr b="1" sz="2400">
              <a:solidFill>
                <a:schemeClr val="accent6"/>
              </a:solidFill>
              <a:latin typeface="Google Sans"/>
              <a:ea typeface="Google Sans"/>
              <a:cs typeface="Google Sans"/>
              <a:sym typeface="Google Sans"/>
            </a:endParaRPr>
          </a:p>
        </p:txBody>
      </p:sp>
      <p:sp>
        <p:nvSpPr>
          <p:cNvPr id="2093" name="Google Shape;2093;p278"/>
          <p:cNvSpPr/>
          <p:nvPr/>
        </p:nvSpPr>
        <p:spPr>
          <a:xfrm>
            <a:off x="1823385" y="1877582"/>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Training Operationalization</a:t>
            </a:r>
            <a:endParaRPr b="1" sz="900">
              <a:solidFill>
                <a:schemeClr val="lt2"/>
              </a:solidFill>
              <a:latin typeface="Google Sans"/>
              <a:ea typeface="Google Sans"/>
              <a:cs typeface="Google Sans"/>
              <a:sym typeface="Google Sans"/>
            </a:endParaRPr>
          </a:p>
        </p:txBody>
      </p:sp>
      <p:sp>
        <p:nvSpPr>
          <p:cNvPr id="2094" name="Google Shape;2094;p278"/>
          <p:cNvSpPr/>
          <p:nvPr/>
        </p:nvSpPr>
        <p:spPr>
          <a:xfrm>
            <a:off x="2043913" y="1313950"/>
            <a:ext cx="1619700" cy="283200"/>
          </a:xfrm>
          <a:prstGeom prst="roundRect">
            <a:avLst>
              <a:gd fmla="val 16667" name="adj"/>
            </a:avLst>
          </a:prstGeom>
          <a:solidFill>
            <a:schemeClr val="lt2"/>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6"/>
                </a:solidFill>
                <a:latin typeface="Google Sans"/>
                <a:ea typeface="Google Sans"/>
                <a:cs typeface="Google Sans"/>
                <a:sym typeface="Google Sans"/>
              </a:rPr>
              <a:t>Hard to reuse</a:t>
            </a:r>
            <a:endParaRPr b="1" sz="1200">
              <a:solidFill>
                <a:schemeClr val="accent6"/>
              </a:solidFill>
              <a:latin typeface="Google Sans"/>
              <a:ea typeface="Google Sans"/>
              <a:cs typeface="Google Sans"/>
              <a:sym typeface="Google Sans"/>
            </a:endParaRPr>
          </a:p>
        </p:txBody>
      </p:sp>
      <p:sp>
        <p:nvSpPr>
          <p:cNvPr id="2095" name="Google Shape;2095;p278"/>
          <p:cNvSpPr/>
          <p:nvPr/>
        </p:nvSpPr>
        <p:spPr>
          <a:xfrm>
            <a:off x="5065850" y="2118875"/>
            <a:ext cx="1619700" cy="283200"/>
          </a:xfrm>
          <a:prstGeom prst="roundRect">
            <a:avLst>
              <a:gd fmla="val 16667" name="adj"/>
            </a:avLst>
          </a:prstGeom>
          <a:solidFill>
            <a:schemeClr val="lt2"/>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6"/>
                </a:solidFill>
                <a:latin typeface="Google Sans"/>
                <a:ea typeface="Google Sans"/>
                <a:cs typeface="Google Sans"/>
                <a:sym typeface="Google Sans"/>
              </a:rPr>
              <a:t>Hard to serve</a:t>
            </a:r>
            <a:endParaRPr b="1" sz="1200">
              <a:solidFill>
                <a:schemeClr val="accent6"/>
              </a:solidFill>
              <a:latin typeface="Google Sans"/>
              <a:ea typeface="Google Sans"/>
              <a:cs typeface="Google Sans"/>
              <a:sym typeface="Google Sans"/>
            </a:endParaRPr>
          </a:p>
        </p:txBody>
      </p:sp>
      <p:sp>
        <p:nvSpPr>
          <p:cNvPr id="2096" name="Google Shape;2096;p278"/>
          <p:cNvSpPr/>
          <p:nvPr/>
        </p:nvSpPr>
        <p:spPr>
          <a:xfrm>
            <a:off x="6810175" y="2801025"/>
            <a:ext cx="1999200" cy="283200"/>
          </a:xfrm>
          <a:prstGeom prst="roundRect">
            <a:avLst>
              <a:gd fmla="val 16667" name="adj"/>
            </a:avLst>
          </a:prstGeom>
          <a:solidFill>
            <a:schemeClr val="lt2"/>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6"/>
                </a:solidFill>
                <a:latin typeface="Google Sans"/>
                <a:ea typeface="Google Sans"/>
                <a:cs typeface="Google Sans"/>
                <a:sym typeface="Google Sans"/>
              </a:rPr>
              <a:t>Training serving skew</a:t>
            </a:r>
            <a:endParaRPr b="1" sz="1200">
              <a:solidFill>
                <a:schemeClr val="accent6"/>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cxnSp>
        <p:nvCxnSpPr>
          <p:cNvPr id="2101" name="Google Shape;2101;p279"/>
          <p:cNvCxnSpPr/>
          <p:nvPr/>
        </p:nvCxnSpPr>
        <p:spPr>
          <a:xfrm>
            <a:off x="1079420" y="2044980"/>
            <a:ext cx="636900" cy="0"/>
          </a:xfrm>
          <a:prstGeom prst="straightConnector1">
            <a:avLst/>
          </a:prstGeom>
          <a:noFill/>
          <a:ln cap="flat" cmpd="sng" w="28575">
            <a:solidFill>
              <a:schemeClr val="dk2"/>
            </a:solidFill>
            <a:prstDash val="solid"/>
            <a:round/>
            <a:headEnd len="med" w="med" type="none"/>
            <a:tailEnd len="med" w="med" type="triangle"/>
          </a:ln>
        </p:spPr>
      </p:cxnSp>
      <p:sp>
        <p:nvSpPr>
          <p:cNvPr id="2102" name="Google Shape;2102;p279"/>
          <p:cNvSpPr/>
          <p:nvPr/>
        </p:nvSpPr>
        <p:spPr>
          <a:xfrm>
            <a:off x="454702" y="1279155"/>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ML Development</a:t>
            </a:r>
            <a:endParaRPr b="1" sz="900">
              <a:solidFill>
                <a:schemeClr val="lt2"/>
              </a:solidFill>
              <a:latin typeface="Google Sans"/>
              <a:ea typeface="Google Sans"/>
              <a:cs typeface="Google Sans"/>
              <a:sym typeface="Google Sans"/>
            </a:endParaRPr>
          </a:p>
        </p:txBody>
      </p:sp>
      <p:sp>
        <p:nvSpPr>
          <p:cNvPr id="2103" name="Google Shape;2103;p279"/>
          <p:cNvSpPr/>
          <p:nvPr/>
        </p:nvSpPr>
        <p:spPr>
          <a:xfrm>
            <a:off x="1823385" y="1877582"/>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Training Operationalization</a:t>
            </a:r>
            <a:endParaRPr b="1" sz="900">
              <a:solidFill>
                <a:schemeClr val="lt2"/>
              </a:solidFill>
              <a:latin typeface="Google Sans"/>
              <a:ea typeface="Google Sans"/>
              <a:cs typeface="Google Sans"/>
              <a:sym typeface="Google Sans"/>
            </a:endParaRPr>
          </a:p>
        </p:txBody>
      </p:sp>
      <p:cxnSp>
        <p:nvCxnSpPr>
          <p:cNvPr id="2104" name="Google Shape;2104;p279"/>
          <p:cNvCxnSpPr/>
          <p:nvPr/>
        </p:nvCxnSpPr>
        <p:spPr>
          <a:xfrm>
            <a:off x="1083629" y="1612605"/>
            <a:ext cx="0" cy="436200"/>
          </a:xfrm>
          <a:prstGeom prst="straightConnector1">
            <a:avLst/>
          </a:prstGeom>
          <a:noFill/>
          <a:ln cap="flat" cmpd="sng" w="28575">
            <a:solidFill>
              <a:schemeClr val="dk2"/>
            </a:solidFill>
            <a:prstDash val="solid"/>
            <a:round/>
            <a:headEnd len="med" w="med" type="none"/>
            <a:tailEnd len="med" w="med" type="none"/>
          </a:ln>
        </p:spPr>
      </p:cxnSp>
      <p:cxnSp>
        <p:nvCxnSpPr>
          <p:cNvPr id="2105" name="Google Shape;2105;p279"/>
          <p:cNvCxnSpPr/>
          <p:nvPr/>
        </p:nvCxnSpPr>
        <p:spPr>
          <a:xfrm>
            <a:off x="2448168" y="2643405"/>
            <a:ext cx="664500" cy="0"/>
          </a:xfrm>
          <a:prstGeom prst="straightConnector1">
            <a:avLst/>
          </a:prstGeom>
          <a:noFill/>
          <a:ln cap="flat" cmpd="sng" w="28575">
            <a:solidFill>
              <a:schemeClr val="dk2"/>
            </a:solidFill>
            <a:prstDash val="solid"/>
            <a:round/>
            <a:headEnd len="med" w="med" type="none"/>
            <a:tailEnd len="med" w="med" type="triangle"/>
          </a:ln>
        </p:spPr>
      </p:cxnSp>
      <p:cxnSp>
        <p:nvCxnSpPr>
          <p:cNvPr id="2106" name="Google Shape;2106;p279"/>
          <p:cNvCxnSpPr/>
          <p:nvPr/>
        </p:nvCxnSpPr>
        <p:spPr>
          <a:xfrm>
            <a:off x="2451486" y="2212380"/>
            <a:ext cx="0" cy="436500"/>
          </a:xfrm>
          <a:prstGeom prst="straightConnector1">
            <a:avLst/>
          </a:prstGeom>
          <a:noFill/>
          <a:ln cap="flat" cmpd="sng" w="28575">
            <a:solidFill>
              <a:schemeClr val="dk2"/>
            </a:solidFill>
            <a:prstDash val="solid"/>
            <a:round/>
            <a:headEnd len="med" w="med" type="none"/>
            <a:tailEnd len="med" w="med" type="none"/>
          </a:ln>
        </p:spPr>
      </p:cxnSp>
      <p:cxnSp>
        <p:nvCxnSpPr>
          <p:cNvPr id="2107" name="Google Shape;2107;p279"/>
          <p:cNvCxnSpPr/>
          <p:nvPr/>
        </p:nvCxnSpPr>
        <p:spPr>
          <a:xfrm>
            <a:off x="3816025" y="3254599"/>
            <a:ext cx="656700" cy="0"/>
          </a:xfrm>
          <a:prstGeom prst="straightConnector1">
            <a:avLst/>
          </a:prstGeom>
          <a:noFill/>
          <a:ln cap="flat" cmpd="sng" w="28575">
            <a:solidFill>
              <a:schemeClr val="dk2"/>
            </a:solidFill>
            <a:prstDash val="solid"/>
            <a:round/>
            <a:headEnd len="med" w="med" type="none"/>
            <a:tailEnd len="med" w="med" type="triangle"/>
          </a:ln>
        </p:spPr>
      </p:cxnSp>
      <p:sp>
        <p:nvSpPr>
          <p:cNvPr id="2108" name="Google Shape;2108;p279"/>
          <p:cNvSpPr/>
          <p:nvPr/>
        </p:nvSpPr>
        <p:spPr>
          <a:xfrm>
            <a:off x="4560753" y="3074435"/>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Model Deployment</a:t>
            </a:r>
            <a:endParaRPr b="1" sz="900">
              <a:solidFill>
                <a:schemeClr val="lt2"/>
              </a:solidFill>
              <a:latin typeface="Google Sans"/>
              <a:ea typeface="Google Sans"/>
              <a:cs typeface="Google Sans"/>
              <a:sym typeface="Google Sans"/>
            </a:endParaRPr>
          </a:p>
        </p:txBody>
      </p:sp>
      <p:cxnSp>
        <p:nvCxnSpPr>
          <p:cNvPr id="2109" name="Google Shape;2109;p279"/>
          <p:cNvCxnSpPr/>
          <p:nvPr/>
        </p:nvCxnSpPr>
        <p:spPr>
          <a:xfrm>
            <a:off x="3820004" y="2810805"/>
            <a:ext cx="0" cy="449700"/>
          </a:xfrm>
          <a:prstGeom prst="straightConnector1">
            <a:avLst/>
          </a:prstGeom>
          <a:noFill/>
          <a:ln cap="flat" cmpd="sng" w="28575">
            <a:solidFill>
              <a:schemeClr val="dk2"/>
            </a:solidFill>
            <a:prstDash val="solid"/>
            <a:round/>
            <a:headEnd len="med" w="med" type="none"/>
            <a:tailEnd len="med" w="med" type="none"/>
          </a:ln>
        </p:spPr>
      </p:cxnSp>
      <p:cxnSp>
        <p:nvCxnSpPr>
          <p:cNvPr id="2110" name="Google Shape;2110;p279"/>
          <p:cNvCxnSpPr/>
          <p:nvPr/>
        </p:nvCxnSpPr>
        <p:spPr>
          <a:xfrm>
            <a:off x="5186563" y="3840264"/>
            <a:ext cx="636600" cy="0"/>
          </a:xfrm>
          <a:prstGeom prst="straightConnector1">
            <a:avLst/>
          </a:prstGeom>
          <a:noFill/>
          <a:ln cap="flat" cmpd="sng" w="28575">
            <a:solidFill>
              <a:schemeClr val="dk2"/>
            </a:solidFill>
            <a:prstDash val="solid"/>
            <a:round/>
            <a:headEnd len="med" w="med" type="none"/>
            <a:tailEnd len="med" w="med" type="triangle"/>
          </a:ln>
        </p:spPr>
      </p:cxnSp>
      <p:sp>
        <p:nvSpPr>
          <p:cNvPr id="2111" name="Google Shape;2111;p279"/>
          <p:cNvSpPr/>
          <p:nvPr/>
        </p:nvSpPr>
        <p:spPr>
          <a:xfrm>
            <a:off x="5929437" y="3672862"/>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Prediction Serving</a:t>
            </a:r>
            <a:endParaRPr b="1" sz="900">
              <a:solidFill>
                <a:schemeClr val="lt2"/>
              </a:solidFill>
              <a:latin typeface="Google Sans"/>
              <a:ea typeface="Google Sans"/>
              <a:cs typeface="Google Sans"/>
              <a:sym typeface="Google Sans"/>
            </a:endParaRPr>
          </a:p>
        </p:txBody>
      </p:sp>
      <p:cxnSp>
        <p:nvCxnSpPr>
          <p:cNvPr id="2112" name="Google Shape;2112;p279"/>
          <p:cNvCxnSpPr/>
          <p:nvPr/>
        </p:nvCxnSpPr>
        <p:spPr>
          <a:xfrm>
            <a:off x="5191175" y="3409239"/>
            <a:ext cx="0" cy="435300"/>
          </a:xfrm>
          <a:prstGeom prst="straightConnector1">
            <a:avLst/>
          </a:prstGeom>
          <a:noFill/>
          <a:ln cap="flat" cmpd="sng" w="28575">
            <a:solidFill>
              <a:schemeClr val="dk2"/>
            </a:solidFill>
            <a:prstDash val="solid"/>
            <a:round/>
            <a:headEnd len="med" w="med" type="none"/>
            <a:tailEnd len="med" w="med" type="none"/>
          </a:ln>
        </p:spPr>
      </p:cxnSp>
      <p:cxnSp>
        <p:nvCxnSpPr>
          <p:cNvPr id="2113" name="Google Shape;2113;p279"/>
          <p:cNvCxnSpPr/>
          <p:nvPr/>
        </p:nvCxnSpPr>
        <p:spPr>
          <a:xfrm>
            <a:off x="6554420" y="4438689"/>
            <a:ext cx="651000" cy="0"/>
          </a:xfrm>
          <a:prstGeom prst="straightConnector1">
            <a:avLst/>
          </a:prstGeom>
          <a:noFill/>
          <a:ln cap="flat" cmpd="sng" w="28575">
            <a:solidFill>
              <a:schemeClr val="dk2"/>
            </a:solidFill>
            <a:prstDash val="solid"/>
            <a:round/>
            <a:headEnd len="med" w="med" type="none"/>
            <a:tailEnd len="med" w="med" type="triangle"/>
          </a:ln>
        </p:spPr>
      </p:cxnSp>
      <p:cxnSp>
        <p:nvCxnSpPr>
          <p:cNvPr id="2114" name="Google Shape;2114;p279"/>
          <p:cNvCxnSpPr/>
          <p:nvPr/>
        </p:nvCxnSpPr>
        <p:spPr>
          <a:xfrm>
            <a:off x="6558685" y="4007664"/>
            <a:ext cx="0" cy="433500"/>
          </a:xfrm>
          <a:prstGeom prst="straightConnector1">
            <a:avLst/>
          </a:prstGeom>
          <a:noFill/>
          <a:ln cap="flat" cmpd="sng" w="28575">
            <a:solidFill>
              <a:schemeClr val="dk2"/>
            </a:solidFill>
            <a:prstDash val="solid"/>
            <a:round/>
            <a:headEnd len="med" w="med" type="none"/>
            <a:tailEnd len="med" w="med" type="none"/>
          </a:ln>
        </p:spPr>
      </p:cxnSp>
      <p:sp>
        <p:nvSpPr>
          <p:cNvPr id="2115" name="Google Shape;2115;p279"/>
          <p:cNvSpPr/>
          <p:nvPr/>
        </p:nvSpPr>
        <p:spPr>
          <a:xfrm>
            <a:off x="693528" y="1733393"/>
            <a:ext cx="7803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Code &amp; Config</a:t>
            </a:r>
            <a:endParaRPr b="1" sz="700">
              <a:solidFill>
                <a:srgbClr val="202124"/>
              </a:solidFill>
              <a:latin typeface="Google Sans"/>
              <a:ea typeface="Google Sans"/>
              <a:cs typeface="Google Sans"/>
              <a:sym typeface="Google Sans"/>
            </a:endParaRPr>
          </a:p>
        </p:txBody>
      </p:sp>
      <p:sp>
        <p:nvSpPr>
          <p:cNvPr id="2116" name="Google Shape;2116;p279"/>
          <p:cNvSpPr/>
          <p:nvPr/>
        </p:nvSpPr>
        <p:spPr>
          <a:xfrm>
            <a:off x="1957129" y="2331820"/>
            <a:ext cx="9909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Training pipeline</a:t>
            </a:r>
            <a:endParaRPr b="1" sz="700">
              <a:solidFill>
                <a:srgbClr val="202124"/>
              </a:solidFill>
              <a:latin typeface="Google Sans"/>
              <a:ea typeface="Google Sans"/>
              <a:cs typeface="Google Sans"/>
              <a:sym typeface="Google Sans"/>
            </a:endParaRPr>
          </a:p>
        </p:txBody>
      </p:sp>
      <p:sp>
        <p:nvSpPr>
          <p:cNvPr id="2117" name="Google Shape;2117;p279"/>
          <p:cNvSpPr/>
          <p:nvPr/>
        </p:nvSpPr>
        <p:spPr>
          <a:xfrm>
            <a:off x="3282101" y="2936622"/>
            <a:ext cx="10758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Registered model</a:t>
            </a:r>
            <a:endParaRPr b="1" sz="700">
              <a:solidFill>
                <a:srgbClr val="202124"/>
              </a:solidFill>
              <a:latin typeface="Google Sans"/>
              <a:ea typeface="Google Sans"/>
              <a:cs typeface="Google Sans"/>
              <a:sym typeface="Google Sans"/>
            </a:endParaRPr>
          </a:p>
        </p:txBody>
      </p:sp>
      <p:sp>
        <p:nvSpPr>
          <p:cNvPr id="2118" name="Google Shape;2118;p279"/>
          <p:cNvSpPr/>
          <p:nvPr/>
        </p:nvSpPr>
        <p:spPr>
          <a:xfrm>
            <a:off x="4695674" y="3528674"/>
            <a:ext cx="9909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Deployed model </a:t>
            </a:r>
            <a:endParaRPr b="1" sz="700">
              <a:solidFill>
                <a:srgbClr val="202124"/>
              </a:solidFill>
              <a:latin typeface="Google Sans"/>
              <a:ea typeface="Google Sans"/>
              <a:cs typeface="Google Sans"/>
              <a:sym typeface="Google Sans"/>
            </a:endParaRPr>
          </a:p>
        </p:txBody>
      </p:sp>
      <p:sp>
        <p:nvSpPr>
          <p:cNvPr id="2119" name="Google Shape;2119;p279"/>
          <p:cNvSpPr/>
          <p:nvPr/>
        </p:nvSpPr>
        <p:spPr>
          <a:xfrm>
            <a:off x="6168584" y="4127101"/>
            <a:ext cx="780300" cy="192300"/>
          </a:xfrm>
          <a:prstGeom prst="roundRect">
            <a:avLst>
              <a:gd fmla="val 50000" name="adj"/>
            </a:avLst>
          </a:prstGeom>
          <a:solidFill>
            <a:schemeClr val="dk2"/>
          </a:solidFill>
          <a:ln cap="flat" cmpd="sng" w="2857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202124"/>
                </a:solidFill>
                <a:latin typeface="Google Sans"/>
                <a:ea typeface="Google Sans"/>
                <a:cs typeface="Google Sans"/>
                <a:sym typeface="Google Sans"/>
              </a:rPr>
              <a:t>Serving logs</a:t>
            </a:r>
            <a:endParaRPr b="1" sz="700">
              <a:solidFill>
                <a:srgbClr val="202124"/>
              </a:solidFill>
              <a:latin typeface="Google Sans"/>
              <a:ea typeface="Google Sans"/>
              <a:cs typeface="Google Sans"/>
              <a:sym typeface="Google Sans"/>
            </a:endParaRPr>
          </a:p>
        </p:txBody>
      </p:sp>
      <p:cxnSp>
        <p:nvCxnSpPr>
          <p:cNvPr id="2120" name="Google Shape;2120;p279"/>
          <p:cNvCxnSpPr/>
          <p:nvPr/>
        </p:nvCxnSpPr>
        <p:spPr>
          <a:xfrm>
            <a:off x="5192609" y="1713911"/>
            <a:ext cx="0" cy="1262700"/>
          </a:xfrm>
          <a:prstGeom prst="straightConnector1">
            <a:avLst/>
          </a:prstGeom>
          <a:noFill/>
          <a:ln cap="flat" cmpd="sng" w="28575">
            <a:solidFill>
              <a:schemeClr val="dk2"/>
            </a:solidFill>
            <a:prstDash val="solid"/>
            <a:round/>
            <a:headEnd len="med" w="med" type="triangle"/>
            <a:tailEnd len="med" w="med" type="triangle"/>
          </a:ln>
        </p:spPr>
      </p:cxnSp>
      <p:cxnSp>
        <p:nvCxnSpPr>
          <p:cNvPr id="2121" name="Google Shape;2121;p279"/>
          <p:cNvCxnSpPr/>
          <p:nvPr/>
        </p:nvCxnSpPr>
        <p:spPr>
          <a:xfrm>
            <a:off x="3820468" y="1442449"/>
            <a:ext cx="0" cy="930900"/>
          </a:xfrm>
          <a:prstGeom prst="straightConnector1">
            <a:avLst/>
          </a:prstGeom>
          <a:noFill/>
          <a:ln cap="flat" cmpd="sng" w="28575">
            <a:solidFill>
              <a:schemeClr val="dk2"/>
            </a:solidFill>
            <a:prstDash val="solid"/>
            <a:round/>
            <a:headEnd len="med" w="med" type="none"/>
            <a:tailEnd len="med" w="med" type="triangle"/>
          </a:ln>
        </p:spPr>
      </p:cxnSp>
      <p:cxnSp>
        <p:nvCxnSpPr>
          <p:cNvPr id="2122" name="Google Shape;2122;p279"/>
          <p:cNvCxnSpPr>
            <a:stCxn id="2123" idx="1"/>
          </p:cNvCxnSpPr>
          <p:nvPr/>
        </p:nvCxnSpPr>
        <p:spPr>
          <a:xfrm rot="10800000">
            <a:off x="3821326" y="1446425"/>
            <a:ext cx="762600" cy="18600"/>
          </a:xfrm>
          <a:prstGeom prst="straightConnector1">
            <a:avLst/>
          </a:prstGeom>
          <a:noFill/>
          <a:ln cap="flat" cmpd="sng" w="28575">
            <a:solidFill>
              <a:schemeClr val="dk2"/>
            </a:solidFill>
            <a:prstDash val="solid"/>
            <a:round/>
            <a:headEnd len="med" w="med" type="triangle"/>
            <a:tailEnd len="med" w="med" type="none"/>
          </a:ln>
        </p:spPr>
      </p:cxnSp>
      <p:cxnSp>
        <p:nvCxnSpPr>
          <p:cNvPr id="2124" name="Google Shape;2124;p279"/>
          <p:cNvCxnSpPr/>
          <p:nvPr/>
        </p:nvCxnSpPr>
        <p:spPr>
          <a:xfrm>
            <a:off x="6552358" y="1448692"/>
            <a:ext cx="0" cy="2131200"/>
          </a:xfrm>
          <a:prstGeom prst="straightConnector1">
            <a:avLst/>
          </a:prstGeom>
          <a:noFill/>
          <a:ln cap="flat" cmpd="sng" w="28575">
            <a:solidFill>
              <a:schemeClr val="dk2"/>
            </a:solidFill>
            <a:prstDash val="solid"/>
            <a:round/>
            <a:headEnd len="med" w="med" type="none"/>
            <a:tailEnd len="med" w="med" type="triangle"/>
          </a:ln>
        </p:spPr>
      </p:cxnSp>
      <p:cxnSp>
        <p:nvCxnSpPr>
          <p:cNvPr id="2125" name="Google Shape;2125;p279"/>
          <p:cNvCxnSpPr>
            <a:stCxn id="2123" idx="3"/>
          </p:cNvCxnSpPr>
          <p:nvPr/>
        </p:nvCxnSpPr>
        <p:spPr>
          <a:xfrm flipH="1" rot="10800000">
            <a:off x="5916226" y="1453925"/>
            <a:ext cx="2032200" cy="11100"/>
          </a:xfrm>
          <a:prstGeom prst="straightConnector1">
            <a:avLst/>
          </a:prstGeom>
          <a:noFill/>
          <a:ln cap="flat" cmpd="sng" w="28575">
            <a:solidFill>
              <a:schemeClr val="dk2"/>
            </a:solidFill>
            <a:prstDash val="solid"/>
            <a:round/>
            <a:headEnd len="med" w="med" type="triangle"/>
            <a:tailEnd len="med" w="med" type="none"/>
          </a:ln>
        </p:spPr>
      </p:cxnSp>
      <p:cxnSp>
        <p:nvCxnSpPr>
          <p:cNvPr id="2126" name="Google Shape;2126;p279"/>
          <p:cNvCxnSpPr/>
          <p:nvPr/>
        </p:nvCxnSpPr>
        <p:spPr>
          <a:xfrm>
            <a:off x="7930929" y="1444230"/>
            <a:ext cx="0" cy="2725200"/>
          </a:xfrm>
          <a:prstGeom prst="straightConnector1">
            <a:avLst/>
          </a:prstGeom>
          <a:noFill/>
          <a:ln cap="flat" cmpd="sng" w="28575">
            <a:solidFill>
              <a:schemeClr val="dk2"/>
            </a:solidFill>
            <a:prstDash val="solid"/>
            <a:round/>
            <a:headEnd len="med" w="med" type="none"/>
            <a:tailEnd len="med" w="med" type="triangle"/>
          </a:ln>
        </p:spPr>
      </p:cxnSp>
      <p:cxnSp>
        <p:nvCxnSpPr>
          <p:cNvPr id="2127" name="Google Shape;2127;p279"/>
          <p:cNvCxnSpPr/>
          <p:nvPr/>
        </p:nvCxnSpPr>
        <p:spPr>
          <a:xfrm rot="10800000">
            <a:off x="1083809" y="1027680"/>
            <a:ext cx="4108800" cy="0"/>
          </a:xfrm>
          <a:prstGeom prst="straightConnector1">
            <a:avLst/>
          </a:prstGeom>
          <a:noFill/>
          <a:ln cap="flat" cmpd="sng" w="28575">
            <a:solidFill>
              <a:schemeClr val="dk2"/>
            </a:solidFill>
            <a:prstDash val="solid"/>
            <a:round/>
            <a:headEnd len="med" w="med" type="none"/>
            <a:tailEnd len="med" w="med" type="none"/>
          </a:ln>
        </p:spPr>
      </p:cxnSp>
      <p:cxnSp>
        <p:nvCxnSpPr>
          <p:cNvPr id="2128" name="Google Shape;2128;p279"/>
          <p:cNvCxnSpPr/>
          <p:nvPr/>
        </p:nvCxnSpPr>
        <p:spPr>
          <a:xfrm rot="10800000">
            <a:off x="5188503" y="1033455"/>
            <a:ext cx="0" cy="182700"/>
          </a:xfrm>
          <a:prstGeom prst="straightConnector1">
            <a:avLst/>
          </a:prstGeom>
          <a:noFill/>
          <a:ln cap="flat" cmpd="sng" w="28575">
            <a:solidFill>
              <a:schemeClr val="dk2"/>
            </a:solidFill>
            <a:prstDash val="solid"/>
            <a:round/>
            <a:headEnd len="med" w="med" type="triangle"/>
            <a:tailEnd len="med" w="med" type="none"/>
          </a:ln>
        </p:spPr>
      </p:cxnSp>
      <p:cxnSp>
        <p:nvCxnSpPr>
          <p:cNvPr id="2129" name="Google Shape;2129;p279"/>
          <p:cNvCxnSpPr/>
          <p:nvPr/>
        </p:nvCxnSpPr>
        <p:spPr>
          <a:xfrm rot="10800000">
            <a:off x="1088504" y="1025355"/>
            <a:ext cx="0" cy="190800"/>
          </a:xfrm>
          <a:prstGeom prst="straightConnector1">
            <a:avLst/>
          </a:prstGeom>
          <a:noFill/>
          <a:ln cap="flat" cmpd="sng" w="28575">
            <a:solidFill>
              <a:schemeClr val="dk2"/>
            </a:solidFill>
            <a:prstDash val="solid"/>
            <a:round/>
            <a:headEnd len="med" w="med" type="triangle"/>
            <a:tailEnd len="med" w="med" type="none"/>
          </a:ln>
        </p:spPr>
      </p:cxnSp>
      <p:sp>
        <p:nvSpPr>
          <p:cNvPr id="2130" name="Google Shape;2130;p279"/>
          <p:cNvSpPr txBox="1"/>
          <p:nvPr/>
        </p:nvSpPr>
        <p:spPr>
          <a:xfrm>
            <a:off x="454729" y="460250"/>
            <a:ext cx="7254600" cy="298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Feature management with </a:t>
            </a:r>
            <a:r>
              <a:rPr b="1" lang="en" sz="2400">
                <a:solidFill>
                  <a:schemeClr val="accent4"/>
                </a:solidFill>
                <a:latin typeface="Google Sans"/>
                <a:ea typeface="Google Sans"/>
                <a:cs typeface="Google Sans"/>
                <a:sym typeface="Google Sans"/>
              </a:rPr>
              <a:t>Vertex</a:t>
            </a:r>
            <a:r>
              <a:rPr b="1" lang="en" sz="2400">
                <a:solidFill>
                  <a:schemeClr val="accent4"/>
                </a:solidFill>
                <a:latin typeface="Google Sans"/>
                <a:ea typeface="Google Sans"/>
                <a:cs typeface="Google Sans"/>
                <a:sym typeface="Google Sans"/>
              </a:rPr>
              <a:t> Feature Store</a:t>
            </a:r>
            <a:endParaRPr b="1" sz="2400">
              <a:solidFill>
                <a:schemeClr val="accent4"/>
              </a:solidFill>
              <a:latin typeface="Google Sans"/>
              <a:ea typeface="Google Sans"/>
              <a:cs typeface="Google Sans"/>
              <a:sym typeface="Google Sans"/>
            </a:endParaRPr>
          </a:p>
        </p:txBody>
      </p:sp>
      <p:sp>
        <p:nvSpPr>
          <p:cNvPr id="2123" name="Google Shape;2123;p279"/>
          <p:cNvSpPr/>
          <p:nvPr/>
        </p:nvSpPr>
        <p:spPr>
          <a:xfrm>
            <a:off x="4583926" y="1245125"/>
            <a:ext cx="1332300" cy="439800"/>
          </a:xfrm>
          <a:prstGeom prst="roundRect">
            <a:avLst>
              <a:gd fmla="val 16667" name="adj"/>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131" name="Google Shape;2131;p279"/>
          <p:cNvSpPr txBox="1"/>
          <p:nvPr/>
        </p:nvSpPr>
        <p:spPr>
          <a:xfrm>
            <a:off x="4936875" y="1307102"/>
            <a:ext cx="929700" cy="298500"/>
          </a:xfrm>
          <a:prstGeom prst="rect">
            <a:avLst/>
          </a:prstGeom>
          <a:noFill/>
          <a:ln>
            <a:noFill/>
          </a:ln>
        </p:spPr>
        <p:txBody>
          <a:bodyPr anchorCtr="0" anchor="ctr" bIns="91425" lIns="91425" spcFirstLastPara="1" rIns="91425" wrap="square" tIns="91425">
            <a:noAutofit/>
          </a:bodyPr>
          <a:lstStyle/>
          <a:p>
            <a:pPr indent="0" lvl="0" marL="0" rtl="0" algn="l">
              <a:lnSpc>
                <a:spcPct val="113333"/>
              </a:lnSpc>
              <a:spcBef>
                <a:spcPts val="0"/>
              </a:spcBef>
              <a:spcAft>
                <a:spcPts val="0"/>
              </a:spcAft>
              <a:buNone/>
            </a:pPr>
            <a:r>
              <a:rPr b="1" lang="en" sz="900">
                <a:solidFill>
                  <a:schemeClr val="lt2"/>
                </a:solidFill>
                <a:latin typeface="Google Sans"/>
                <a:ea typeface="Google Sans"/>
                <a:cs typeface="Google Sans"/>
                <a:sym typeface="Google Sans"/>
              </a:rPr>
              <a:t>Vertex </a:t>
            </a:r>
            <a:endParaRPr b="1" sz="900">
              <a:solidFill>
                <a:schemeClr val="lt2"/>
              </a:solidFill>
              <a:latin typeface="Google Sans"/>
              <a:ea typeface="Google Sans"/>
              <a:cs typeface="Google Sans"/>
              <a:sym typeface="Google Sans"/>
            </a:endParaRPr>
          </a:p>
          <a:p>
            <a:pPr indent="0" lvl="0" marL="0" rtl="0" algn="l">
              <a:lnSpc>
                <a:spcPct val="113333"/>
              </a:lnSpc>
              <a:spcBef>
                <a:spcPts val="0"/>
              </a:spcBef>
              <a:spcAft>
                <a:spcPts val="0"/>
              </a:spcAft>
              <a:buNone/>
            </a:pPr>
            <a:r>
              <a:rPr b="1" lang="en" sz="900">
                <a:solidFill>
                  <a:schemeClr val="lt2"/>
                </a:solidFill>
                <a:latin typeface="Google Sans"/>
                <a:ea typeface="Google Sans"/>
                <a:cs typeface="Google Sans"/>
                <a:sym typeface="Google Sans"/>
              </a:rPr>
              <a:t>Feature Store</a:t>
            </a:r>
            <a:endParaRPr b="1" sz="1600">
              <a:solidFill>
                <a:schemeClr val="lt2"/>
              </a:solidFill>
              <a:latin typeface="Google Sans"/>
              <a:ea typeface="Google Sans"/>
              <a:cs typeface="Google Sans"/>
              <a:sym typeface="Google Sans"/>
            </a:endParaRPr>
          </a:p>
        </p:txBody>
      </p:sp>
      <p:pic>
        <p:nvPicPr>
          <p:cNvPr id="2132" name="Google Shape;2132;p279"/>
          <p:cNvPicPr preferRelativeResize="0"/>
          <p:nvPr/>
        </p:nvPicPr>
        <p:blipFill rotWithShape="1">
          <a:blip r:embed="rId3">
            <a:alphaModFix/>
          </a:blip>
          <a:srcRect b="4425" l="0" r="63086" t="0"/>
          <a:stretch/>
        </p:blipFill>
        <p:spPr>
          <a:xfrm>
            <a:off x="3293596" y="2439208"/>
            <a:ext cx="285690" cy="298524"/>
          </a:xfrm>
          <a:prstGeom prst="rect">
            <a:avLst/>
          </a:prstGeom>
          <a:noFill/>
          <a:ln>
            <a:noFill/>
          </a:ln>
        </p:spPr>
      </p:pic>
      <p:pic>
        <p:nvPicPr>
          <p:cNvPr id="2133" name="Google Shape;2133;p279"/>
          <p:cNvPicPr preferRelativeResize="0"/>
          <p:nvPr/>
        </p:nvPicPr>
        <p:blipFill rotWithShape="1">
          <a:blip r:embed="rId3">
            <a:alphaModFix/>
          </a:blip>
          <a:srcRect b="1273" l="0" r="63278" t="0"/>
          <a:stretch/>
        </p:blipFill>
        <p:spPr>
          <a:xfrm>
            <a:off x="7345425" y="4280537"/>
            <a:ext cx="285690" cy="309953"/>
          </a:xfrm>
          <a:prstGeom prst="rect">
            <a:avLst/>
          </a:prstGeom>
          <a:noFill/>
          <a:ln cap="flat" cmpd="sng" w="9525">
            <a:solidFill>
              <a:schemeClr val="dk2"/>
            </a:solidFill>
            <a:prstDash val="solid"/>
            <a:round/>
            <a:headEnd len="sm" w="sm" type="none"/>
            <a:tailEnd len="sm" w="sm" type="none"/>
          </a:ln>
        </p:spPr>
      </p:pic>
      <p:pic>
        <p:nvPicPr>
          <p:cNvPr id="2134" name="Google Shape;2134;p279"/>
          <p:cNvPicPr preferRelativeResize="0"/>
          <p:nvPr/>
        </p:nvPicPr>
        <p:blipFill rotWithShape="1">
          <a:blip r:embed="rId3">
            <a:alphaModFix/>
          </a:blip>
          <a:srcRect b="4425" l="0" r="63086" t="0"/>
          <a:stretch/>
        </p:blipFill>
        <p:spPr>
          <a:xfrm>
            <a:off x="4679159" y="1315770"/>
            <a:ext cx="285690" cy="298524"/>
          </a:xfrm>
          <a:prstGeom prst="rect">
            <a:avLst/>
          </a:prstGeom>
          <a:noFill/>
          <a:ln>
            <a:noFill/>
          </a:ln>
        </p:spPr>
      </p:pic>
      <p:sp>
        <p:nvSpPr>
          <p:cNvPr id="2135" name="Google Shape;2135;p279"/>
          <p:cNvSpPr/>
          <p:nvPr/>
        </p:nvSpPr>
        <p:spPr>
          <a:xfrm>
            <a:off x="2043913" y="1313950"/>
            <a:ext cx="1619700" cy="283200"/>
          </a:xfrm>
          <a:prstGeom prst="roundRect">
            <a:avLst>
              <a:gd fmla="val 16667" name="adj"/>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Google Sans"/>
                <a:ea typeface="Google Sans"/>
                <a:cs typeface="Google Sans"/>
                <a:sym typeface="Google Sans"/>
              </a:rPr>
              <a:t>Reusable</a:t>
            </a:r>
            <a:endParaRPr b="1" sz="1200">
              <a:solidFill>
                <a:schemeClr val="accent1"/>
              </a:solidFill>
              <a:latin typeface="Google Sans"/>
              <a:ea typeface="Google Sans"/>
              <a:cs typeface="Google Sans"/>
              <a:sym typeface="Google Sans"/>
            </a:endParaRPr>
          </a:p>
        </p:txBody>
      </p:sp>
      <p:sp>
        <p:nvSpPr>
          <p:cNvPr id="2136" name="Google Shape;2136;p279"/>
          <p:cNvSpPr/>
          <p:nvPr/>
        </p:nvSpPr>
        <p:spPr>
          <a:xfrm>
            <a:off x="5065850" y="2118875"/>
            <a:ext cx="1619700" cy="283200"/>
          </a:xfrm>
          <a:prstGeom prst="roundRect">
            <a:avLst>
              <a:gd fmla="val 16667" name="adj"/>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Google Sans"/>
                <a:ea typeface="Google Sans"/>
                <a:cs typeface="Google Sans"/>
                <a:sym typeface="Google Sans"/>
              </a:rPr>
              <a:t>Easy to serve</a:t>
            </a:r>
            <a:endParaRPr b="1" sz="1200">
              <a:solidFill>
                <a:schemeClr val="accent1"/>
              </a:solidFill>
              <a:latin typeface="Google Sans"/>
              <a:ea typeface="Google Sans"/>
              <a:cs typeface="Google Sans"/>
              <a:sym typeface="Google Sans"/>
            </a:endParaRPr>
          </a:p>
        </p:txBody>
      </p:sp>
      <p:sp>
        <p:nvSpPr>
          <p:cNvPr id="2137" name="Google Shape;2137;p279"/>
          <p:cNvSpPr/>
          <p:nvPr/>
        </p:nvSpPr>
        <p:spPr>
          <a:xfrm>
            <a:off x="6810175" y="2801025"/>
            <a:ext cx="1999200" cy="283200"/>
          </a:xfrm>
          <a:prstGeom prst="roundRect">
            <a:avLst>
              <a:gd fmla="val 16667" name="adj"/>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Google Sans"/>
                <a:ea typeface="Google Sans"/>
                <a:cs typeface="Google Sans"/>
                <a:sym typeface="Google Sans"/>
              </a:rPr>
              <a:t>Easy to avoid</a:t>
            </a:r>
            <a:r>
              <a:rPr b="1" lang="en" sz="1200">
                <a:solidFill>
                  <a:schemeClr val="accent1"/>
                </a:solidFill>
                <a:latin typeface="Google Sans"/>
                <a:ea typeface="Google Sans"/>
                <a:cs typeface="Google Sans"/>
                <a:sym typeface="Google Sans"/>
              </a:rPr>
              <a:t> skew</a:t>
            </a:r>
            <a:endParaRPr b="1" sz="1200">
              <a:solidFill>
                <a:schemeClr val="accent1"/>
              </a:solidFill>
              <a:latin typeface="Google Sans"/>
              <a:ea typeface="Google Sans"/>
              <a:cs typeface="Google Sans"/>
              <a:sym typeface="Google Sans"/>
            </a:endParaRPr>
          </a:p>
        </p:txBody>
      </p:sp>
      <p:sp>
        <p:nvSpPr>
          <p:cNvPr id="2138" name="Google Shape;2138;p279"/>
          <p:cNvSpPr/>
          <p:nvPr/>
        </p:nvSpPr>
        <p:spPr>
          <a:xfrm>
            <a:off x="3192069" y="2476009"/>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Continuous Training</a:t>
            </a:r>
            <a:endParaRPr b="1" sz="900">
              <a:solidFill>
                <a:schemeClr val="lt2"/>
              </a:solidFill>
              <a:latin typeface="Google Sans"/>
              <a:ea typeface="Google Sans"/>
              <a:cs typeface="Google Sans"/>
              <a:sym typeface="Google Sans"/>
            </a:endParaRPr>
          </a:p>
        </p:txBody>
      </p:sp>
      <p:sp>
        <p:nvSpPr>
          <p:cNvPr id="2139" name="Google Shape;2139;p279"/>
          <p:cNvSpPr/>
          <p:nvPr/>
        </p:nvSpPr>
        <p:spPr>
          <a:xfrm>
            <a:off x="7298121" y="4271289"/>
            <a:ext cx="1258500" cy="334800"/>
          </a:xfrm>
          <a:prstGeom prst="roundRect">
            <a:avLst>
              <a:gd fmla="val 12623"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Continuous Monitoring</a:t>
            </a:r>
            <a:endParaRPr b="1" sz="900">
              <a:solidFill>
                <a:schemeClr val="lt2"/>
              </a:solidFill>
              <a:latin typeface="Google Sans"/>
              <a:ea typeface="Google Sans"/>
              <a:cs typeface="Google Sans"/>
              <a:sym typeface="Google Sans"/>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3" name="Shape 2143"/>
        <p:cNvGrpSpPr/>
        <p:nvPr/>
      </p:nvGrpSpPr>
      <p:grpSpPr>
        <a:xfrm>
          <a:off x="0" y="0"/>
          <a:ext cx="0" cy="0"/>
          <a:chOff x="0" y="0"/>
          <a:chExt cx="0" cy="0"/>
        </a:xfrm>
      </p:grpSpPr>
      <p:sp>
        <p:nvSpPr>
          <p:cNvPr id="2144" name="Google Shape;2144;p280"/>
          <p:cNvSpPr/>
          <p:nvPr/>
        </p:nvSpPr>
        <p:spPr>
          <a:xfrm>
            <a:off x="6399850" y="-81005"/>
            <a:ext cx="27591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80"/>
          <p:cNvSpPr/>
          <p:nvPr/>
        </p:nvSpPr>
        <p:spPr>
          <a:xfrm>
            <a:off x="13429175" y="-38850"/>
            <a:ext cx="45717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80"/>
          <p:cNvSpPr txBox="1"/>
          <p:nvPr/>
        </p:nvSpPr>
        <p:spPr>
          <a:xfrm>
            <a:off x="457175" y="1916500"/>
            <a:ext cx="4152900" cy="1327800"/>
          </a:xfrm>
          <a:prstGeom prst="rect">
            <a:avLst/>
          </a:prstGeom>
          <a:noFill/>
          <a:ln>
            <a:noFill/>
          </a:ln>
        </p:spPr>
        <p:txBody>
          <a:bodyPr anchorCtr="0" anchor="t" bIns="91425" lIns="0" spcFirstLastPara="1" rIns="91425" wrap="square" tIns="91425">
            <a:spAutoFit/>
          </a:bodyPr>
          <a:lstStyle/>
          <a:p>
            <a:pPr indent="-226059" lvl="0" marL="274320" rtl="0" algn="l">
              <a:lnSpc>
                <a:spcPct val="130000"/>
              </a:lnSpc>
              <a:spcBef>
                <a:spcPts val="0"/>
              </a:spcBef>
              <a:spcAft>
                <a:spcPts val="0"/>
              </a:spcAft>
              <a:buClr>
                <a:schemeClr val="accent1"/>
              </a:buClr>
              <a:buSzPts val="1400"/>
              <a:buFont typeface="Google Sans"/>
              <a:buChar char="●"/>
            </a:pPr>
            <a:r>
              <a:rPr lang="en" sz="1600">
                <a:solidFill>
                  <a:srgbClr val="202124"/>
                </a:solidFill>
                <a:latin typeface="Google Sans"/>
                <a:ea typeface="Google Sans"/>
                <a:cs typeface="Google Sans"/>
                <a:sym typeface="Google Sans"/>
              </a:rPr>
              <a:t>特徴量の共有と再利用</a:t>
            </a:r>
            <a:endParaRPr sz="1600">
              <a:solidFill>
                <a:srgbClr val="202124"/>
              </a:solidFill>
              <a:latin typeface="Google Sans"/>
              <a:ea typeface="Google Sans"/>
              <a:cs typeface="Google Sans"/>
              <a:sym typeface="Google Sans"/>
            </a:endParaRPr>
          </a:p>
          <a:p>
            <a:pPr indent="-226059" lvl="0" marL="274320" rtl="0" algn="l">
              <a:lnSpc>
                <a:spcPct val="130000"/>
              </a:lnSpc>
              <a:spcBef>
                <a:spcPts val="1000"/>
              </a:spcBef>
              <a:spcAft>
                <a:spcPts val="0"/>
              </a:spcAft>
              <a:buClr>
                <a:schemeClr val="accent1"/>
              </a:buClr>
              <a:buSzPts val="1400"/>
              <a:buFont typeface="Google Sans"/>
              <a:buChar char="●"/>
            </a:pPr>
            <a:r>
              <a:rPr lang="en" sz="1600">
                <a:solidFill>
                  <a:srgbClr val="202124"/>
                </a:solidFill>
                <a:latin typeface="Google Sans"/>
                <a:ea typeface="Google Sans"/>
                <a:cs typeface="Google Sans"/>
                <a:sym typeface="Google Sans"/>
              </a:rPr>
              <a:t>特徴量のオンライン サービング</a:t>
            </a:r>
            <a:endParaRPr sz="1600">
              <a:solidFill>
                <a:srgbClr val="202124"/>
              </a:solidFill>
              <a:latin typeface="Google Sans"/>
              <a:ea typeface="Google Sans"/>
              <a:cs typeface="Google Sans"/>
              <a:sym typeface="Google Sans"/>
            </a:endParaRPr>
          </a:p>
          <a:p>
            <a:pPr indent="-226059" lvl="0" marL="274320" rtl="0" algn="l">
              <a:lnSpc>
                <a:spcPct val="130000"/>
              </a:lnSpc>
              <a:spcBef>
                <a:spcPts val="1000"/>
              </a:spcBef>
              <a:spcAft>
                <a:spcPts val="1000"/>
              </a:spcAft>
              <a:buClr>
                <a:schemeClr val="accent1"/>
              </a:buClr>
              <a:buSzPts val="1400"/>
              <a:buFont typeface="Google Sans"/>
              <a:buChar char="●"/>
            </a:pPr>
            <a:r>
              <a:rPr lang="en" sz="1600">
                <a:solidFill>
                  <a:srgbClr val="202124"/>
                </a:solidFill>
                <a:latin typeface="Google Sans"/>
                <a:ea typeface="Google Sans"/>
                <a:cs typeface="Google Sans"/>
                <a:sym typeface="Google Sans"/>
              </a:rPr>
              <a:t>Training-Serving Skew</a:t>
            </a:r>
            <a:endParaRPr sz="1600">
              <a:solidFill>
                <a:srgbClr val="202124"/>
              </a:solidFill>
              <a:latin typeface="Google Sans"/>
              <a:ea typeface="Google Sans"/>
              <a:cs typeface="Google Sans"/>
              <a:sym typeface="Google Sans"/>
            </a:endParaRPr>
          </a:p>
        </p:txBody>
      </p:sp>
      <p:sp>
        <p:nvSpPr>
          <p:cNvPr id="2147" name="Google Shape;2147;p280"/>
          <p:cNvSpPr/>
          <p:nvPr/>
        </p:nvSpPr>
        <p:spPr>
          <a:xfrm>
            <a:off x="4872446" y="212738"/>
            <a:ext cx="516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48" name="Google Shape;2148;p280"/>
          <p:cNvSpPr/>
          <p:nvPr/>
        </p:nvSpPr>
        <p:spPr>
          <a:xfrm rot="-5400000">
            <a:off x="6045600" y="-503950"/>
            <a:ext cx="1167900" cy="3514200"/>
          </a:xfrm>
          <a:prstGeom prst="round2SameRect">
            <a:avLst>
              <a:gd fmla="val 7583" name="adj1"/>
              <a:gd fmla="val 0" name="adj2"/>
            </a:avLst>
          </a:prstGeom>
          <a:solidFill>
            <a:srgbClr val="FFFFFF"/>
          </a:solidFill>
          <a:ln>
            <a:noFill/>
          </a:ln>
          <a:effectLst>
            <a:outerShdw blurRad="128588" rotWithShape="0" algn="bl" dir="12000000" dist="19050">
              <a:srgbClr val="000000">
                <a:alpha val="10000"/>
              </a:srgbClr>
            </a:outerShdw>
          </a:effectLst>
        </p:spPr>
        <p:txBody>
          <a:bodyPr anchorCtr="0" anchor="t" bIns="91425" lIns="182875" spcFirstLastPara="1" rIns="548625" wrap="square" tIns="274300">
            <a:noAutofit/>
          </a:bodyPr>
          <a:lstStyle/>
          <a:p>
            <a:pPr indent="0" lvl="0" marL="0" rtl="0" algn="l">
              <a:lnSpc>
                <a:spcPct val="114000"/>
              </a:lnSpc>
              <a:spcBef>
                <a:spcPts val="0"/>
              </a:spcBef>
              <a:spcAft>
                <a:spcPts val="1000"/>
              </a:spcAft>
              <a:buNone/>
            </a:pPr>
            <a:r>
              <a:t/>
            </a:r>
            <a:endParaRPr sz="1000">
              <a:solidFill>
                <a:srgbClr val="EA4335"/>
              </a:solidFill>
              <a:latin typeface="Google Sans Medium"/>
              <a:ea typeface="Google Sans Medium"/>
              <a:cs typeface="Google Sans Medium"/>
              <a:sym typeface="Google Sans Medium"/>
            </a:endParaRPr>
          </a:p>
        </p:txBody>
      </p:sp>
      <p:sp>
        <p:nvSpPr>
          <p:cNvPr id="2149" name="Google Shape;2149;p280"/>
          <p:cNvSpPr/>
          <p:nvPr/>
        </p:nvSpPr>
        <p:spPr>
          <a:xfrm>
            <a:off x="5144727" y="367559"/>
            <a:ext cx="104823" cy="171495"/>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80"/>
          <p:cNvSpPr/>
          <p:nvPr/>
        </p:nvSpPr>
        <p:spPr>
          <a:xfrm>
            <a:off x="5011942" y="367559"/>
            <a:ext cx="104823" cy="171495"/>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80"/>
          <p:cNvSpPr txBox="1"/>
          <p:nvPr/>
        </p:nvSpPr>
        <p:spPr>
          <a:xfrm>
            <a:off x="5116775" y="779892"/>
            <a:ext cx="3347700" cy="975600"/>
          </a:xfrm>
          <a:prstGeom prst="rect">
            <a:avLst/>
          </a:prstGeom>
          <a:noFill/>
          <a:ln>
            <a:noFill/>
          </a:ln>
        </p:spPr>
        <p:txBody>
          <a:bodyPr anchorCtr="0" anchor="t" bIns="91425" lIns="91425" spcFirstLastPara="1" rIns="91425" wrap="square" tIns="91425">
            <a:noAutofit/>
          </a:bodyPr>
          <a:lstStyle/>
          <a:p>
            <a:pPr indent="0" lvl="0" marL="0" marR="314325"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データ サイエンティストや Ops エンジニア、チーム間 で特徴量の計算方法がまちまちで、再利用できていない</a:t>
            </a:r>
            <a:endParaRPr sz="1000">
              <a:solidFill>
                <a:srgbClr val="202124"/>
              </a:solidFill>
              <a:latin typeface="Google Sans"/>
              <a:ea typeface="Google Sans"/>
              <a:cs typeface="Google Sans"/>
              <a:sym typeface="Google Sans"/>
            </a:endParaRPr>
          </a:p>
          <a:p>
            <a:pPr indent="0" lvl="0" marL="0" marR="314325" rtl="0" algn="l">
              <a:lnSpc>
                <a:spcPct val="130000"/>
              </a:lnSpc>
              <a:spcBef>
                <a:spcPts val="800"/>
              </a:spcBef>
              <a:spcAft>
                <a:spcPts val="800"/>
              </a:spcAft>
              <a:buNone/>
            </a:pPr>
            <a:r>
              <a:rPr lang="en" sz="1000">
                <a:solidFill>
                  <a:srgbClr val="202124"/>
                </a:solidFill>
                <a:latin typeface="Google Sans Medium"/>
                <a:ea typeface="Google Sans Medium"/>
                <a:cs typeface="Google Sans Medium"/>
                <a:sym typeface="Google Sans Medium"/>
              </a:rPr>
              <a:t>— 大手投資銀行</a:t>
            </a:r>
            <a:endParaRPr sz="1000">
              <a:solidFill>
                <a:srgbClr val="202124"/>
              </a:solidFill>
              <a:latin typeface="Google Sans"/>
              <a:ea typeface="Google Sans"/>
              <a:cs typeface="Google Sans"/>
              <a:sym typeface="Google Sans"/>
            </a:endParaRPr>
          </a:p>
        </p:txBody>
      </p:sp>
      <p:sp>
        <p:nvSpPr>
          <p:cNvPr id="2152" name="Google Shape;2152;p280"/>
          <p:cNvSpPr txBox="1"/>
          <p:nvPr>
            <p:ph type="title"/>
          </p:nvPr>
        </p:nvSpPr>
        <p:spPr>
          <a:xfrm>
            <a:off x="457175" y="460250"/>
            <a:ext cx="4230300" cy="4077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lang="en"/>
              <a:t>特徴量にまつわる様々な課題</a:t>
            </a:r>
            <a:endParaRPr/>
          </a:p>
          <a:p>
            <a:pPr indent="0" lvl="0" marL="0" rtl="0" algn="l">
              <a:lnSpc>
                <a:spcPct val="100000"/>
              </a:lnSpc>
              <a:spcBef>
                <a:spcPts val="500"/>
              </a:spcBef>
              <a:spcAft>
                <a:spcPts val="500"/>
              </a:spcAft>
              <a:buNone/>
            </a:pPr>
            <a:r>
              <a:t/>
            </a:r>
            <a:endParaRPr/>
          </a:p>
        </p:txBody>
      </p:sp>
      <p:pic>
        <p:nvPicPr>
          <p:cNvPr id="2153" name="Google Shape;2153;p280"/>
          <p:cNvPicPr preferRelativeResize="0"/>
          <p:nvPr/>
        </p:nvPicPr>
        <p:blipFill>
          <a:blip r:embed="rId3">
            <a:alphaModFix/>
          </a:blip>
          <a:stretch>
            <a:fillRect/>
          </a:stretch>
        </p:blipFill>
        <p:spPr>
          <a:xfrm>
            <a:off x="8027650" y="4857963"/>
            <a:ext cx="659356" cy="115363"/>
          </a:xfrm>
          <a:prstGeom prst="rect">
            <a:avLst/>
          </a:prstGeom>
          <a:noFill/>
          <a:ln>
            <a:noFill/>
          </a:ln>
        </p:spPr>
      </p:pic>
      <p:grpSp>
        <p:nvGrpSpPr>
          <p:cNvPr id="2154" name="Google Shape;2154;p280"/>
          <p:cNvGrpSpPr/>
          <p:nvPr/>
        </p:nvGrpSpPr>
        <p:grpSpPr>
          <a:xfrm>
            <a:off x="3805657" y="1584411"/>
            <a:ext cx="3592029" cy="1509292"/>
            <a:chOff x="5634446" y="2574938"/>
            <a:chExt cx="3592029" cy="1736615"/>
          </a:xfrm>
        </p:grpSpPr>
        <p:sp>
          <p:nvSpPr>
            <p:cNvPr id="2155" name="Google Shape;2155;p280"/>
            <p:cNvSpPr/>
            <p:nvPr/>
          </p:nvSpPr>
          <p:spPr>
            <a:xfrm>
              <a:off x="5634446" y="2574938"/>
              <a:ext cx="516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56" name="Google Shape;2156;p280"/>
            <p:cNvSpPr/>
            <p:nvPr/>
          </p:nvSpPr>
          <p:spPr>
            <a:xfrm rot="-5400000">
              <a:off x="6751500" y="1914403"/>
              <a:ext cx="1280100" cy="3514200"/>
            </a:xfrm>
            <a:prstGeom prst="round2SameRect">
              <a:avLst>
                <a:gd fmla="val 10326" name="adj1"/>
                <a:gd fmla="val 0" name="adj2"/>
              </a:avLst>
            </a:prstGeom>
            <a:solidFill>
              <a:srgbClr val="FFFFFF"/>
            </a:solidFill>
            <a:ln>
              <a:noFill/>
            </a:ln>
            <a:effectLst>
              <a:outerShdw blurRad="128588" rotWithShape="0" algn="bl" dir="12000000" dist="19050">
                <a:srgbClr val="000000">
                  <a:alpha val="10000"/>
                </a:srgbClr>
              </a:outerShdw>
            </a:effectLst>
          </p:spPr>
          <p:txBody>
            <a:bodyPr anchorCtr="0" anchor="t" bIns="91425" lIns="182875" spcFirstLastPara="1" rIns="548625" wrap="square" tIns="274300">
              <a:noAutofit/>
            </a:bodyPr>
            <a:lstStyle/>
            <a:p>
              <a:pPr indent="0" lvl="0" marL="0" rtl="0" algn="l">
                <a:lnSpc>
                  <a:spcPct val="114000"/>
                </a:lnSpc>
                <a:spcBef>
                  <a:spcPts val="0"/>
                </a:spcBef>
                <a:spcAft>
                  <a:spcPts val="1000"/>
                </a:spcAft>
                <a:buNone/>
              </a:pPr>
              <a:r>
                <a:t/>
              </a:r>
              <a:endParaRPr sz="1000">
                <a:solidFill>
                  <a:srgbClr val="EA4335"/>
                </a:solidFill>
                <a:latin typeface="Google Sans Medium"/>
                <a:ea typeface="Google Sans Medium"/>
                <a:cs typeface="Google Sans Medium"/>
                <a:sym typeface="Google Sans Medium"/>
              </a:endParaRPr>
            </a:p>
          </p:txBody>
        </p:sp>
        <p:sp>
          <p:nvSpPr>
            <p:cNvPr id="2157" name="Google Shape;2157;p280"/>
            <p:cNvSpPr/>
            <p:nvPr/>
          </p:nvSpPr>
          <p:spPr>
            <a:xfrm>
              <a:off x="5906727" y="2729759"/>
              <a:ext cx="104823" cy="171495"/>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80"/>
            <p:cNvSpPr txBox="1"/>
            <p:nvPr/>
          </p:nvSpPr>
          <p:spPr>
            <a:xfrm>
              <a:off x="5878775" y="3218299"/>
              <a:ext cx="3347700" cy="846900"/>
            </a:xfrm>
            <a:prstGeom prst="rect">
              <a:avLst/>
            </a:prstGeom>
            <a:noFill/>
            <a:ln>
              <a:noFill/>
            </a:ln>
          </p:spPr>
          <p:txBody>
            <a:bodyPr anchorCtr="0" anchor="t" bIns="91425" lIns="91425" spcFirstLastPara="1" rIns="91425" wrap="square" tIns="91425">
              <a:noAutofit/>
            </a:bodyPr>
            <a:lstStyle/>
            <a:p>
              <a:pPr indent="0" lvl="0" marL="0" marR="314325"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特徴量のオンライン サービングが難しく、多くのモデルが使えない</a:t>
              </a:r>
              <a:endParaRPr sz="1000">
                <a:solidFill>
                  <a:srgbClr val="202124"/>
                </a:solidFill>
                <a:latin typeface="Google Sans"/>
                <a:ea typeface="Google Sans"/>
                <a:cs typeface="Google Sans"/>
                <a:sym typeface="Google Sans"/>
              </a:endParaRPr>
            </a:p>
            <a:p>
              <a:pPr indent="0" lvl="0" marL="0" rtl="0" algn="l">
                <a:lnSpc>
                  <a:spcPct val="130000"/>
                </a:lnSpc>
                <a:spcBef>
                  <a:spcPts val="800"/>
                </a:spcBef>
                <a:spcAft>
                  <a:spcPts val="800"/>
                </a:spcAft>
                <a:buNone/>
              </a:pPr>
              <a:r>
                <a:rPr lang="en" sz="1000">
                  <a:solidFill>
                    <a:srgbClr val="202124"/>
                  </a:solidFill>
                  <a:latin typeface="Google Sans Medium"/>
                  <a:ea typeface="Google Sans Medium"/>
                  <a:cs typeface="Google Sans Medium"/>
                  <a:sym typeface="Google Sans Medium"/>
                </a:rPr>
                <a:t>— モバイルアプリの開発会社</a:t>
              </a:r>
              <a:endParaRPr sz="1000">
                <a:solidFill>
                  <a:srgbClr val="202124"/>
                </a:solidFill>
                <a:latin typeface="Google Sans"/>
                <a:ea typeface="Google Sans"/>
                <a:cs typeface="Google Sans"/>
                <a:sym typeface="Google Sans"/>
              </a:endParaRPr>
            </a:p>
          </p:txBody>
        </p:sp>
        <p:sp>
          <p:nvSpPr>
            <p:cNvPr id="2159" name="Google Shape;2159;p280"/>
            <p:cNvSpPr/>
            <p:nvPr/>
          </p:nvSpPr>
          <p:spPr>
            <a:xfrm>
              <a:off x="5773942" y="2729759"/>
              <a:ext cx="104823" cy="171495"/>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0" name="Google Shape;2160;p280"/>
          <p:cNvSpPr/>
          <p:nvPr/>
        </p:nvSpPr>
        <p:spPr>
          <a:xfrm>
            <a:off x="5482046" y="3045988"/>
            <a:ext cx="516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61" name="Google Shape;2161;p280"/>
          <p:cNvSpPr/>
          <p:nvPr/>
        </p:nvSpPr>
        <p:spPr>
          <a:xfrm rot="-5400000">
            <a:off x="6605100" y="2379475"/>
            <a:ext cx="1268100" cy="3514200"/>
          </a:xfrm>
          <a:prstGeom prst="round2SameRect">
            <a:avLst>
              <a:gd fmla="val 8288" name="adj1"/>
              <a:gd fmla="val 0" name="adj2"/>
            </a:avLst>
          </a:prstGeom>
          <a:solidFill>
            <a:srgbClr val="FFFFFF"/>
          </a:solidFill>
          <a:ln>
            <a:noFill/>
          </a:ln>
          <a:effectLst>
            <a:outerShdw blurRad="128588" rotWithShape="0" algn="bl" dir="12000000" dist="19050">
              <a:srgbClr val="000000">
                <a:alpha val="10000"/>
              </a:srgbClr>
            </a:outerShdw>
          </a:effectLst>
        </p:spPr>
        <p:txBody>
          <a:bodyPr anchorCtr="0" anchor="t" bIns="91425" lIns="182875" spcFirstLastPara="1" rIns="548625" wrap="square" tIns="274300">
            <a:noAutofit/>
          </a:bodyPr>
          <a:lstStyle/>
          <a:p>
            <a:pPr indent="0" lvl="0" marL="0" rtl="0" algn="l">
              <a:lnSpc>
                <a:spcPct val="114000"/>
              </a:lnSpc>
              <a:spcBef>
                <a:spcPts val="0"/>
              </a:spcBef>
              <a:spcAft>
                <a:spcPts val="1000"/>
              </a:spcAft>
              <a:buNone/>
            </a:pPr>
            <a:r>
              <a:t/>
            </a:r>
            <a:endParaRPr sz="1000">
              <a:solidFill>
                <a:srgbClr val="EA4335"/>
              </a:solidFill>
              <a:latin typeface="Google Sans Medium"/>
              <a:ea typeface="Google Sans Medium"/>
              <a:cs typeface="Google Sans Medium"/>
              <a:sym typeface="Google Sans Medium"/>
            </a:endParaRPr>
          </a:p>
        </p:txBody>
      </p:sp>
      <p:sp>
        <p:nvSpPr>
          <p:cNvPr id="2162" name="Google Shape;2162;p280"/>
          <p:cNvSpPr/>
          <p:nvPr/>
        </p:nvSpPr>
        <p:spPr>
          <a:xfrm>
            <a:off x="5754327" y="3200809"/>
            <a:ext cx="104823" cy="171495"/>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80"/>
          <p:cNvSpPr/>
          <p:nvPr/>
        </p:nvSpPr>
        <p:spPr>
          <a:xfrm>
            <a:off x="5621542" y="3200809"/>
            <a:ext cx="104823" cy="171495"/>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80"/>
          <p:cNvSpPr txBox="1"/>
          <p:nvPr/>
        </p:nvSpPr>
        <p:spPr>
          <a:xfrm>
            <a:off x="5726375" y="3623747"/>
            <a:ext cx="3210000" cy="975600"/>
          </a:xfrm>
          <a:prstGeom prst="rect">
            <a:avLst/>
          </a:prstGeom>
          <a:noFill/>
          <a:ln>
            <a:noFill/>
          </a:ln>
        </p:spPr>
        <p:txBody>
          <a:bodyPr anchorCtr="0" anchor="t" bIns="91425" lIns="91425" spcFirstLastPara="1" rIns="91425" wrap="square" tIns="91425">
            <a:noAutofit/>
          </a:bodyPr>
          <a:lstStyle/>
          <a:p>
            <a:pPr indent="0" lvl="0" marL="0" marR="314325"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サービング環境を適切に実装できているか自信がない。学習時と推論時で同じ特徴量を異なる方法で扱ってしまい、運用時に精度が出ない</a:t>
            </a:r>
            <a:endParaRPr sz="1000">
              <a:solidFill>
                <a:srgbClr val="202124"/>
              </a:solidFill>
              <a:latin typeface="Google Sans"/>
              <a:ea typeface="Google Sans"/>
              <a:cs typeface="Google Sans"/>
              <a:sym typeface="Google Sans"/>
            </a:endParaRPr>
          </a:p>
          <a:p>
            <a:pPr indent="0" lvl="0" marL="0" rtl="0" algn="l">
              <a:lnSpc>
                <a:spcPct val="130000"/>
              </a:lnSpc>
              <a:spcBef>
                <a:spcPts val="800"/>
              </a:spcBef>
              <a:spcAft>
                <a:spcPts val="800"/>
              </a:spcAft>
              <a:buNone/>
            </a:pPr>
            <a:r>
              <a:rPr lang="en" sz="1000">
                <a:solidFill>
                  <a:srgbClr val="202124"/>
                </a:solidFill>
                <a:latin typeface="Google Sans Medium"/>
                <a:ea typeface="Google Sans Medium"/>
                <a:cs typeface="Google Sans Medium"/>
                <a:sym typeface="Google Sans Medium"/>
              </a:rPr>
              <a:t>— 大手 e コマース企業</a:t>
            </a:r>
            <a:endParaRPr sz="1000">
              <a:solidFill>
                <a:srgbClr val="202124"/>
              </a:solidFill>
              <a:latin typeface="Google Sans"/>
              <a:ea typeface="Google Sans"/>
              <a:cs typeface="Google Sans"/>
              <a:sym typeface="Google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281"/>
          <p:cNvSpPr/>
          <p:nvPr/>
        </p:nvSpPr>
        <p:spPr>
          <a:xfrm>
            <a:off x="6399850" y="-4805"/>
            <a:ext cx="27591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81"/>
          <p:cNvSpPr/>
          <p:nvPr/>
        </p:nvSpPr>
        <p:spPr>
          <a:xfrm>
            <a:off x="13429175" y="-38850"/>
            <a:ext cx="45717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81"/>
          <p:cNvSpPr txBox="1"/>
          <p:nvPr/>
        </p:nvSpPr>
        <p:spPr>
          <a:xfrm>
            <a:off x="457175" y="1687900"/>
            <a:ext cx="4152900" cy="2151300"/>
          </a:xfrm>
          <a:prstGeom prst="rect">
            <a:avLst/>
          </a:prstGeom>
          <a:noFill/>
          <a:ln>
            <a:noFill/>
          </a:ln>
        </p:spPr>
        <p:txBody>
          <a:bodyPr anchorCtr="0" anchor="t" bIns="91425" lIns="0" spcFirstLastPara="1" rIns="91425" wrap="square" tIns="91425">
            <a:spAutoFit/>
          </a:bodyPr>
          <a:lstStyle/>
          <a:p>
            <a:pPr indent="-194310" lvl="0" marL="274320" rtl="0" algn="l">
              <a:lnSpc>
                <a:spcPct val="130000"/>
              </a:lnSpc>
              <a:spcBef>
                <a:spcPts val="0"/>
              </a:spcBef>
              <a:spcAft>
                <a:spcPts val="0"/>
              </a:spcAft>
              <a:buClr>
                <a:schemeClr val="accent1"/>
              </a:buClr>
              <a:buSzPts val="900"/>
              <a:buFont typeface="Google Sans"/>
              <a:buChar char="●"/>
            </a:pPr>
            <a:r>
              <a:rPr lang="en" sz="1100">
                <a:solidFill>
                  <a:srgbClr val="202124"/>
                </a:solidFill>
                <a:latin typeface="Google Sans"/>
                <a:ea typeface="Google Sans"/>
                <a:cs typeface="Google Sans"/>
                <a:sym typeface="Google Sans"/>
              </a:rPr>
              <a:t>Multiple teams are re-creating the same features, leading to redundant work and thus lost productivity</a:t>
            </a:r>
            <a:endParaRPr sz="1100">
              <a:solidFill>
                <a:srgbClr val="202124"/>
              </a:solidFill>
              <a:latin typeface="Google Sans"/>
              <a:ea typeface="Google Sans"/>
              <a:cs typeface="Google Sans"/>
              <a:sym typeface="Google Sans"/>
            </a:endParaRPr>
          </a:p>
          <a:p>
            <a:pPr indent="-194310" lvl="0" marL="274320" rtl="0" algn="l">
              <a:lnSpc>
                <a:spcPct val="130000"/>
              </a:lnSpc>
              <a:spcBef>
                <a:spcPts val="1000"/>
              </a:spcBef>
              <a:spcAft>
                <a:spcPts val="0"/>
              </a:spcAft>
              <a:buClr>
                <a:schemeClr val="accent1"/>
              </a:buClr>
              <a:buSzPts val="900"/>
              <a:buFont typeface="Google Sans"/>
              <a:buChar char="●"/>
            </a:pPr>
            <a:r>
              <a:rPr lang="en" sz="1100">
                <a:solidFill>
                  <a:srgbClr val="202124"/>
                </a:solidFill>
                <a:latin typeface="Google Sans"/>
                <a:ea typeface="Google Sans"/>
                <a:cs typeface="Google Sans"/>
                <a:sym typeface="Google Sans"/>
              </a:rPr>
              <a:t>When a high quality feature is underutilized, i.e. not used across all use cases where it can add value, it represents a lost opportunity for the organization.</a:t>
            </a:r>
            <a:endParaRPr sz="1100">
              <a:solidFill>
                <a:srgbClr val="202124"/>
              </a:solidFill>
              <a:latin typeface="Google Sans"/>
              <a:ea typeface="Google Sans"/>
              <a:cs typeface="Google Sans"/>
              <a:sym typeface="Google Sans"/>
            </a:endParaRPr>
          </a:p>
          <a:p>
            <a:pPr indent="-194310" lvl="0" marL="274320" rtl="0" algn="l">
              <a:lnSpc>
                <a:spcPct val="130000"/>
              </a:lnSpc>
              <a:spcBef>
                <a:spcPts val="1000"/>
              </a:spcBef>
              <a:spcAft>
                <a:spcPts val="1000"/>
              </a:spcAft>
              <a:buClr>
                <a:schemeClr val="accent1"/>
              </a:buClr>
              <a:buSzPts val="900"/>
              <a:buFont typeface="Google Sans"/>
              <a:buChar char="●"/>
            </a:pPr>
            <a:r>
              <a:rPr lang="en" sz="1100">
                <a:solidFill>
                  <a:srgbClr val="202124"/>
                </a:solidFill>
                <a:latin typeface="Google Sans"/>
                <a:ea typeface="Google Sans"/>
                <a:cs typeface="Google Sans"/>
                <a:sym typeface="Google Sans"/>
              </a:rPr>
              <a:t>Discovering and sharing ml features across an organization, for training and serving in production, requires specialized tooling optimized to enable this use case.</a:t>
            </a:r>
            <a:endParaRPr sz="1100">
              <a:solidFill>
                <a:srgbClr val="202124"/>
              </a:solidFill>
              <a:latin typeface="Google Sans"/>
              <a:ea typeface="Google Sans"/>
              <a:cs typeface="Google Sans"/>
              <a:sym typeface="Google Sans"/>
            </a:endParaRPr>
          </a:p>
        </p:txBody>
      </p:sp>
      <p:sp>
        <p:nvSpPr>
          <p:cNvPr id="2172" name="Google Shape;2172;p281"/>
          <p:cNvSpPr/>
          <p:nvPr/>
        </p:nvSpPr>
        <p:spPr>
          <a:xfrm>
            <a:off x="5634446" y="2611113"/>
            <a:ext cx="516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73" name="Google Shape;2173;p281"/>
          <p:cNvSpPr/>
          <p:nvPr/>
        </p:nvSpPr>
        <p:spPr>
          <a:xfrm rot="-5400000">
            <a:off x="6574950" y="2126963"/>
            <a:ext cx="1633200" cy="3514200"/>
          </a:xfrm>
          <a:prstGeom prst="round2SameRect">
            <a:avLst>
              <a:gd fmla="val 9310" name="adj1"/>
              <a:gd fmla="val 0" name="adj2"/>
            </a:avLst>
          </a:prstGeom>
          <a:solidFill>
            <a:srgbClr val="FFFFFF"/>
          </a:solidFill>
          <a:ln>
            <a:noFill/>
          </a:ln>
          <a:effectLst>
            <a:outerShdw blurRad="128588" rotWithShape="0" algn="bl" dir="12000000" dist="19050">
              <a:srgbClr val="000000">
                <a:alpha val="10000"/>
              </a:srgbClr>
            </a:outerShdw>
          </a:effectLst>
        </p:spPr>
        <p:txBody>
          <a:bodyPr anchorCtr="0" anchor="t" bIns="91425" lIns="182875" spcFirstLastPara="1" rIns="548625" wrap="square" tIns="274300">
            <a:noAutofit/>
          </a:bodyPr>
          <a:lstStyle/>
          <a:p>
            <a:pPr indent="0" lvl="0" marL="0" rtl="0" algn="l">
              <a:lnSpc>
                <a:spcPct val="114000"/>
              </a:lnSpc>
              <a:spcBef>
                <a:spcPts val="0"/>
              </a:spcBef>
              <a:spcAft>
                <a:spcPts val="1000"/>
              </a:spcAft>
              <a:buNone/>
            </a:pPr>
            <a:r>
              <a:t/>
            </a:r>
            <a:endParaRPr sz="1000">
              <a:solidFill>
                <a:srgbClr val="EA4335"/>
              </a:solidFill>
              <a:latin typeface="Google Sans Medium"/>
              <a:ea typeface="Google Sans Medium"/>
              <a:cs typeface="Google Sans Medium"/>
              <a:sym typeface="Google Sans Medium"/>
            </a:endParaRPr>
          </a:p>
        </p:txBody>
      </p:sp>
      <p:sp>
        <p:nvSpPr>
          <p:cNvPr id="2174" name="Google Shape;2174;p281"/>
          <p:cNvSpPr/>
          <p:nvPr/>
        </p:nvSpPr>
        <p:spPr>
          <a:xfrm>
            <a:off x="5906727" y="2765934"/>
            <a:ext cx="104823" cy="171495"/>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81"/>
          <p:cNvSpPr/>
          <p:nvPr/>
        </p:nvSpPr>
        <p:spPr>
          <a:xfrm>
            <a:off x="5773942" y="2765934"/>
            <a:ext cx="104823" cy="171495"/>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81"/>
          <p:cNvSpPr txBox="1"/>
          <p:nvPr/>
        </p:nvSpPr>
        <p:spPr>
          <a:xfrm>
            <a:off x="5878775" y="3265075"/>
            <a:ext cx="3442200" cy="975600"/>
          </a:xfrm>
          <a:prstGeom prst="rect">
            <a:avLst/>
          </a:prstGeom>
          <a:noFill/>
          <a:ln>
            <a:noFill/>
          </a:ln>
        </p:spPr>
        <p:txBody>
          <a:bodyPr anchorCtr="0" anchor="t" bIns="91425" lIns="91425" spcFirstLastPara="1" rIns="91425" wrap="square" tIns="91425">
            <a:noAutofit/>
          </a:bodyPr>
          <a:lstStyle/>
          <a:p>
            <a:pPr indent="0" lvl="0" marL="0" marR="314325"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Multiple solutions in retail can leverage </a:t>
            </a:r>
            <a:br>
              <a:rPr lang="en" sz="1000">
                <a:solidFill>
                  <a:srgbClr val="202124"/>
                </a:solidFill>
                <a:latin typeface="Google Sans"/>
                <a:ea typeface="Google Sans"/>
                <a:cs typeface="Google Sans"/>
                <a:sym typeface="Google Sans"/>
              </a:rPr>
            </a:br>
            <a:r>
              <a:rPr lang="en" sz="1000">
                <a:solidFill>
                  <a:srgbClr val="202124"/>
                </a:solidFill>
                <a:latin typeface="Google Sans"/>
                <a:ea typeface="Google Sans"/>
                <a:cs typeface="Google Sans"/>
                <a:sym typeface="Google Sans"/>
              </a:rPr>
              <a:t>the same set of features (Example: Product catalog features). Having a common feature repository could accelerate deployment of these solutions” </a:t>
            </a:r>
            <a:endParaRPr sz="1000">
              <a:solidFill>
                <a:srgbClr val="202124"/>
              </a:solidFill>
              <a:latin typeface="Google Sans"/>
              <a:ea typeface="Google Sans"/>
              <a:cs typeface="Google Sans"/>
              <a:sym typeface="Google Sans"/>
            </a:endParaRPr>
          </a:p>
          <a:p>
            <a:pPr indent="0" lvl="0" marL="0" rtl="0" algn="l">
              <a:lnSpc>
                <a:spcPct val="130000"/>
              </a:lnSpc>
              <a:spcBef>
                <a:spcPts val="800"/>
              </a:spcBef>
              <a:spcAft>
                <a:spcPts val="0"/>
              </a:spcAft>
              <a:buNone/>
            </a:pPr>
            <a:r>
              <a:rPr lang="en" sz="1000">
                <a:solidFill>
                  <a:srgbClr val="202124"/>
                </a:solidFill>
                <a:latin typeface="Google Sans Medium"/>
                <a:ea typeface="Google Sans Medium"/>
                <a:cs typeface="Google Sans Medium"/>
                <a:sym typeface="Google Sans Medium"/>
              </a:rPr>
              <a:t>— Popular Online Retail Company</a:t>
            </a:r>
            <a:endParaRPr sz="1000">
              <a:solidFill>
                <a:srgbClr val="202124"/>
              </a:solidFill>
              <a:latin typeface="Google Sans Medium"/>
              <a:ea typeface="Google Sans Medium"/>
              <a:cs typeface="Google Sans Medium"/>
              <a:sym typeface="Google Sans Medium"/>
            </a:endParaRPr>
          </a:p>
          <a:p>
            <a:pPr indent="0" lvl="0" marL="0" rtl="0" algn="l">
              <a:lnSpc>
                <a:spcPct val="130000"/>
              </a:lnSpc>
              <a:spcBef>
                <a:spcPts val="800"/>
              </a:spcBef>
              <a:spcAft>
                <a:spcPts val="800"/>
              </a:spcAft>
              <a:buNone/>
            </a:pPr>
            <a:r>
              <a:t/>
            </a:r>
            <a:endParaRPr sz="1000">
              <a:solidFill>
                <a:srgbClr val="202124"/>
              </a:solidFill>
              <a:latin typeface="Google Sans"/>
              <a:ea typeface="Google Sans"/>
              <a:cs typeface="Google Sans"/>
              <a:sym typeface="Google Sans"/>
            </a:endParaRPr>
          </a:p>
        </p:txBody>
      </p:sp>
      <p:sp>
        <p:nvSpPr>
          <p:cNvPr id="2177" name="Google Shape;2177;p281"/>
          <p:cNvSpPr/>
          <p:nvPr/>
        </p:nvSpPr>
        <p:spPr>
          <a:xfrm>
            <a:off x="5634446" y="365138"/>
            <a:ext cx="516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78" name="Google Shape;2178;p281"/>
          <p:cNvSpPr/>
          <p:nvPr/>
        </p:nvSpPr>
        <p:spPr>
          <a:xfrm rot="-5400000">
            <a:off x="6561900" y="-105812"/>
            <a:ext cx="1659300" cy="3514200"/>
          </a:xfrm>
          <a:prstGeom prst="round2SameRect">
            <a:avLst>
              <a:gd fmla="val 7583" name="adj1"/>
              <a:gd fmla="val 0" name="adj2"/>
            </a:avLst>
          </a:prstGeom>
          <a:solidFill>
            <a:srgbClr val="FFFFFF"/>
          </a:solidFill>
          <a:ln>
            <a:noFill/>
          </a:ln>
          <a:effectLst>
            <a:outerShdw blurRad="128588" rotWithShape="0" algn="bl" dir="12000000" dist="19050">
              <a:srgbClr val="000000">
                <a:alpha val="10000"/>
              </a:srgbClr>
            </a:outerShdw>
          </a:effectLst>
        </p:spPr>
        <p:txBody>
          <a:bodyPr anchorCtr="0" anchor="t" bIns="91425" lIns="182875" spcFirstLastPara="1" rIns="548625" wrap="square" tIns="274300">
            <a:noAutofit/>
          </a:bodyPr>
          <a:lstStyle/>
          <a:p>
            <a:pPr indent="0" lvl="0" marL="0" rtl="0" algn="l">
              <a:lnSpc>
                <a:spcPct val="114000"/>
              </a:lnSpc>
              <a:spcBef>
                <a:spcPts val="0"/>
              </a:spcBef>
              <a:spcAft>
                <a:spcPts val="1000"/>
              </a:spcAft>
              <a:buNone/>
            </a:pPr>
            <a:r>
              <a:t/>
            </a:r>
            <a:endParaRPr sz="1000">
              <a:solidFill>
                <a:srgbClr val="EA4335"/>
              </a:solidFill>
              <a:latin typeface="Google Sans Medium"/>
              <a:ea typeface="Google Sans Medium"/>
              <a:cs typeface="Google Sans Medium"/>
              <a:sym typeface="Google Sans Medium"/>
            </a:endParaRPr>
          </a:p>
        </p:txBody>
      </p:sp>
      <p:sp>
        <p:nvSpPr>
          <p:cNvPr id="2179" name="Google Shape;2179;p281"/>
          <p:cNvSpPr/>
          <p:nvPr/>
        </p:nvSpPr>
        <p:spPr>
          <a:xfrm>
            <a:off x="5906727" y="519959"/>
            <a:ext cx="104823" cy="171495"/>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81"/>
          <p:cNvSpPr/>
          <p:nvPr/>
        </p:nvSpPr>
        <p:spPr>
          <a:xfrm>
            <a:off x="5773942" y="519959"/>
            <a:ext cx="104823" cy="171495"/>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81"/>
          <p:cNvSpPr txBox="1"/>
          <p:nvPr/>
        </p:nvSpPr>
        <p:spPr>
          <a:xfrm>
            <a:off x="5878775" y="1008492"/>
            <a:ext cx="3347700" cy="975600"/>
          </a:xfrm>
          <a:prstGeom prst="rect">
            <a:avLst/>
          </a:prstGeom>
          <a:noFill/>
          <a:ln>
            <a:noFill/>
          </a:ln>
        </p:spPr>
        <p:txBody>
          <a:bodyPr anchorCtr="0" anchor="t" bIns="91425" lIns="91425" spcFirstLastPara="1" rIns="91425" wrap="square" tIns="91425">
            <a:noAutofit/>
          </a:bodyPr>
          <a:lstStyle/>
          <a:p>
            <a:pPr indent="0" lvl="0" marL="0" marR="314325"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No standard practice for how to compute features - team members have different ways </a:t>
            </a:r>
            <a:br>
              <a:rPr lang="en" sz="1000">
                <a:solidFill>
                  <a:srgbClr val="202124"/>
                </a:solidFill>
                <a:latin typeface="Google Sans"/>
                <a:ea typeface="Google Sans"/>
                <a:cs typeface="Google Sans"/>
                <a:sym typeface="Google Sans"/>
              </a:rPr>
            </a:br>
            <a:r>
              <a:rPr lang="en" sz="1000">
                <a:solidFill>
                  <a:srgbClr val="202124"/>
                </a:solidFill>
                <a:latin typeface="Google Sans"/>
                <a:ea typeface="Google Sans"/>
                <a:cs typeface="Google Sans"/>
                <a:sym typeface="Google Sans"/>
              </a:rPr>
              <a:t>of computing customer click-rate, so makes it difficult to reuse across different models.”  </a:t>
            </a:r>
            <a:endParaRPr sz="1000">
              <a:solidFill>
                <a:srgbClr val="202124"/>
              </a:solidFill>
              <a:latin typeface="Google Sans"/>
              <a:ea typeface="Google Sans"/>
              <a:cs typeface="Google Sans"/>
              <a:sym typeface="Google Sans"/>
            </a:endParaRPr>
          </a:p>
          <a:p>
            <a:pPr indent="0" lvl="0" marL="0" marR="314325" rtl="0" algn="l">
              <a:lnSpc>
                <a:spcPct val="130000"/>
              </a:lnSpc>
              <a:spcBef>
                <a:spcPts val="800"/>
              </a:spcBef>
              <a:spcAft>
                <a:spcPts val="0"/>
              </a:spcAft>
              <a:buNone/>
            </a:pPr>
            <a:r>
              <a:rPr lang="en" sz="1000">
                <a:solidFill>
                  <a:srgbClr val="202124"/>
                </a:solidFill>
                <a:latin typeface="Google Sans Medium"/>
                <a:ea typeface="Google Sans Medium"/>
                <a:cs typeface="Google Sans Medium"/>
                <a:sym typeface="Google Sans Medium"/>
              </a:rPr>
              <a:t>— Global Finance Company</a:t>
            </a:r>
            <a:endParaRPr sz="1000">
              <a:solidFill>
                <a:srgbClr val="202124"/>
              </a:solidFill>
              <a:latin typeface="Google Sans Medium"/>
              <a:ea typeface="Google Sans Medium"/>
              <a:cs typeface="Google Sans Medium"/>
              <a:sym typeface="Google Sans Medium"/>
            </a:endParaRPr>
          </a:p>
          <a:p>
            <a:pPr indent="0" lvl="0" marL="0" rtl="0" algn="l">
              <a:lnSpc>
                <a:spcPct val="130000"/>
              </a:lnSpc>
              <a:spcBef>
                <a:spcPts val="800"/>
              </a:spcBef>
              <a:spcAft>
                <a:spcPts val="800"/>
              </a:spcAft>
              <a:buNone/>
            </a:pPr>
            <a:r>
              <a:t/>
            </a:r>
            <a:endParaRPr sz="1000">
              <a:solidFill>
                <a:srgbClr val="202124"/>
              </a:solidFill>
              <a:latin typeface="Google Sans"/>
              <a:ea typeface="Google Sans"/>
              <a:cs typeface="Google Sans"/>
              <a:sym typeface="Google Sans"/>
            </a:endParaRPr>
          </a:p>
        </p:txBody>
      </p:sp>
      <p:sp>
        <p:nvSpPr>
          <p:cNvPr id="2182" name="Google Shape;2182;p281"/>
          <p:cNvSpPr txBox="1"/>
          <p:nvPr>
            <p:ph type="title"/>
          </p:nvPr>
        </p:nvSpPr>
        <p:spPr>
          <a:xfrm>
            <a:off x="457175" y="460250"/>
            <a:ext cx="4230300" cy="4077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lang="en" sz="1200">
                <a:solidFill>
                  <a:schemeClr val="accent1"/>
                </a:solidFill>
                <a:latin typeface="Google Sans"/>
                <a:ea typeface="Google Sans"/>
                <a:cs typeface="Google Sans"/>
                <a:sym typeface="Google Sans"/>
              </a:rPr>
              <a:t>Customer pain #1</a:t>
            </a:r>
            <a:endParaRPr>
              <a:solidFill>
                <a:schemeClr val="dk1"/>
              </a:solidFill>
            </a:endParaRPr>
          </a:p>
          <a:p>
            <a:pPr indent="0" lvl="0" marL="0" rtl="0" algn="l">
              <a:lnSpc>
                <a:spcPct val="100000"/>
              </a:lnSpc>
              <a:spcBef>
                <a:spcPts val="500"/>
              </a:spcBef>
              <a:spcAft>
                <a:spcPts val="0"/>
              </a:spcAft>
              <a:buNone/>
            </a:pPr>
            <a:r>
              <a:rPr lang="en"/>
              <a:t>Lack of feature reuse and sharing</a:t>
            </a:r>
            <a:endParaRPr/>
          </a:p>
          <a:p>
            <a:pPr indent="0" lvl="0" marL="0" rtl="0" algn="l">
              <a:lnSpc>
                <a:spcPct val="100000"/>
              </a:lnSpc>
              <a:spcBef>
                <a:spcPts val="500"/>
              </a:spcBef>
              <a:spcAft>
                <a:spcPts val="500"/>
              </a:spcAft>
              <a:buNone/>
            </a:pPr>
            <a:r>
              <a:t/>
            </a:r>
            <a:endParaRPr/>
          </a:p>
        </p:txBody>
      </p:sp>
      <p:pic>
        <p:nvPicPr>
          <p:cNvPr id="2183" name="Google Shape;2183;p281"/>
          <p:cNvPicPr preferRelativeResize="0"/>
          <p:nvPr/>
        </p:nvPicPr>
        <p:blipFill>
          <a:blip r:embed="rId3">
            <a:alphaModFix/>
          </a:blip>
          <a:stretch>
            <a:fillRect/>
          </a:stretch>
        </p:blipFill>
        <p:spPr>
          <a:xfrm>
            <a:off x="8027650" y="4857963"/>
            <a:ext cx="659356" cy="115363"/>
          </a:xfrm>
          <a:prstGeom prst="rect">
            <a:avLst/>
          </a:prstGeom>
          <a:noFill/>
          <a:ln>
            <a:noFill/>
          </a:ln>
        </p:spPr>
      </p:pic>
      <p:sp>
        <p:nvSpPr>
          <p:cNvPr id="2184" name="Google Shape;2184;p28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282"/>
          <p:cNvSpPr/>
          <p:nvPr/>
        </p:nvSpPr>
        <p:spPr>
          <a:xfrm>
            <a:off x="6399850" y="-4805"/>
            <a:ext cx="27591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82"/>
          <p:cNvSpPr/>
          <p:nvPr/>
        </p:nvSpPr>
        <p:spPr>
          <a:xfrm>
            <a:off x="5634446" y="2611113"/>
            <a:ext cx="516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91" name="Google Shape;2191;p282"/>
          <p:cNvSpPr/>
          <p:nvPr/>
        </p:nvSpPr>
        <p:spPr>
          <a:xfrm rot="-5400000">
            <a:off x="6665100" y="2036824"/>
            <a:ext cx="1452900" cy="3514200"/>
          </a:xfrm>
          <a:prstGeom prst="round2SameRect">
            <a:avLst>
              <a:gd fmla="val 7431" name="adj1"/>
              <a:gd fmla="val 0" name="adj2"/>
            </a:avLst>
          </a:prstGeom>
          <a:solidFill>
            <a:srgbClr val="FFFFFF"/>
          </a:solidFill>
          <a:ln>
            <a:noFill/>
          </a:ln>
          <a:effectLst>
            <a:outerShdw blurRad="128588" rotWithShape="0" algn="bl" dir="12000000" dist="19050">
              <a:srgbClr val="000000">
                <a:alpha val="10000"/>
              </a:srgbClr>
            </a:outerShdw>
          </a:effectLst>
        </p:spPr>
        <p:txBody>
          <a:bodyPr anchorCtr="0" anchor="t" bIns="91425" lIns="182875" spcFirstLastPara="1" rIns="548625" wrap="square" tIns="274300">
            <a:noAutofit/>
          </a:bodyPr>
          <a:lstStyle/>
          <a:p>
            <a:pPr indent="0" lvl="0" marL="0" rtl="0" algn="l">
              <a:lnSpc>
                <a:spcPct val="114000"/>
              </a:lnSpc>
              <a:spcBef>
                <a:spcPts val="0"/>
              </a:spcBef>
              <a:spcAft>
                <a:spcPts val="1000"/>
              </a:spcAft>
              <a:buNone/>
            </a:pPr>
            <a:r>
              <a:t/>
            </a:r>
            <a:endParaRPr sz="1000">
              <a:solidFill>
                <a:srgbClr val="EA4335"/>
              </a:solidFill>
              <a:latin typeface="Google Sans Medium"/>
              <a:ea typeface="Google Sans Medium"/>
              <a:cs typeface="Google Sans Medium"/>
              <a:sym typeface="Google Sans Medium"/>
            </a:endParaRPr>
          </a:p>
        </p:txBody>
      </p:sp>
      <p:sp>
        <p:nvSpPr>
          <p:cNvPr id="2192" name="Google Shape;2192;p282"/>
          <p:cNvSpPr/>
          <p:nvPr/>
        </p:nvSpPr>
        <p:spPr>
          <a:xfrm>
            <a:off x="5906727" y="2765934"/>
            <a:ext cx="104823" cy="171495"/>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82"/>
          <p:cNvSpPr/>
          <p:nvPr/>
        </p:nvSpPr>
        <p:spPr>
          <a:xfrm>
            <a:off x="5773942" y="2765934"/>
            <a:ext cx="104823" cy="171495"/>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82"/>
          <p:cNvSpPr txBox="1"/>
          <p:nvPr/>
        </p:nvSpPr>
        <p:spPr>
          <a:xfrm>
            <a:off x="5878775" y="3265072"/>
            <a:ext cx="3210000" cy="975600"/>
          </a:xfrm>
          <a:prstGeom prst="rect">
            <a:avLst/>
          </a:prstGeom>
          <a:noFill/>
          <a:ln>
            <a:noFill/>
          </a:ln>
        </p:spPr>
        <p:txBody>
          <a:bodyPr anchorCtr="0" anchor="t" bIns="91425" lIns="91425" spcFirstLastPara="1" rIns="91425" wrap="square" tIns="91425">
            <a:noAutofit/>
          </a:bodyPr>
          <a:lstStyle/>
          <a:p>
            <a:pPr indent="0" lvl="0" marL="0" marR="314325"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Every time a data scientist needs to provide a feature for online serving, they must contact IT to see if a feature is available and negotiate on how the feature will be represented.”</a:t>
            </a:r>
            <a:endParaRPr sz="1000">
              <a:solidFill>
                <a:srgbClr val="202124"/>
              </a:solidFill>
              <a:latin typeface="Google Sans"/>
              <a:ea typeface="Google Sans"/>
              <a:cs typeface="Google Sans"/>
              <a:sym typeface="Google Sans"/>
            </a:endParaRPr>
          </a:p>
          <a:p>
            <a:pPr indent="0" lvl="0" marL="0" rtl="0" algn="l">
              <a:lnSpc>
                <a:spcPct val="130000"/>
              </a:lnSpc>
              <a:spcBef>
                <a:spcPts val="800"/>
              </a:spcBef>
              <a:spcAft>
                <a:spcPts val="0"/>
              </a:spcAft>
              <a:buNone/>
            </a:pPr>
            <a:r>
              <a:rPr lang="en" sz="1000">
                <a:solidFill>
                  <a:srgbClr val="202124"/>
                </a:solidFill>
                <a:latin typeface="Google Sans Medium"/>
                <a:ea typeface="Google Sans Medium"/>
                <a:cs typeface="Google Sans Medium"/>
                <a:sym typeface="Google Sans Medium"/>
              </a:rPr>
              <a:t>— European online travel company</a:t>
            </a:r>
            <a:endParaRPr sz="1000">
              <a:solidFill>
                <a:srgbClr val="202124"/>
              </a:solidFill>
              <a:latin typeface="Google Sans Medium"/>
              <a:ea typeface="Google Sans Medium"/>
              <a:cs typeface="Google Sans Medium"/>
              <a:sym typeface="Google Sans Medium"/>
            </a:endParaRPr>
          </a:p>
          <a:p>
            <a:pPr indent="0" lvl="0" marL="0" rtl="0" algn="l">
              <a:lnSpc>
                <a:spcPct val="130000"/>
              </a:lnSpc>
              <a:spcBef>
                <a:spcPts val="800"/>
              </a:spcBef>
              <a:spcAft>
                <a:spcPts val="800"/>
              </a:spcAft>
              <a:buNone/>
            </a:pPr>
            <a:r>
              <a:t/>
            </a:r>
            <a:endParaRPr sz="1000">
              <a:solidFill>
                <a:srgbClr val="202124"/>
              </a:solidFill>
              <a:latin typeface="Google Sans"/>
              <a:ea typeface="Google Sans"/>
              <a:cs typeface="Google Sans"/>
              <a:sym typeface="Google Sans"/>
            </a:endParaRPr>
          </a:p>
        </p:txBody>
      </p:sp>
      <p:sp>
        <p:nvSpPr>
          <p:cNvPr id="2195" name="Google Shape;2195;p282"/>
          <p:cNvSpPr/>
          <p:nvPr/>
        </p:nvSpPr>
        <p:spPr>
          <a:xfrm>
            <a:off x="5634446" y="365138"/>
            <a:ext cx="516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96" name="Google Shape;2196;p282"/>
          <p:cNvSpPr/>
          <p:nvPr/>
        </p:nvSpPr>
        <p:spPr>
          <a:xfrm rot="-5400000">
            <a:off x="6751500" y="-295397"/>
            <a:ext cx="1280100" cy="3514200"/>
          </a:xfrm>
          <a:prstGeom prst="round2SameRect">
            <a:avLst>
              <a:gd fmla="val 10326" name="adj1"/>
              <a:gd fmla="val 0" name="adj2"/>
            </a:avLst>
          </a:prstGeom>
          <a:solidFill>
            <a:srgbClr val="FFFFFF"/>
          </a:solidFill>
          <a:ln>
            <a:noFill/>
          </a:ln>
          <a:effectLst>
            <a:outerShdw blurRad="128588" rotWithShape="0" algn="bl" dir="12000000" dist="19050">
              <a:srgbClr val="000000">
                <a:alpha val="10000"/>
              </a:srgbClr>
            </a:outerShdw>
          </a:effectLst>
        </p:spPr>
        <p:txBody>
          <a:bodyPr anchorCtr="0" anchor="t" bIns="91425" lIns="182875" spcFirstLastPara="1" rIns="548625" wrap="square" tIns="274300">
            <a:noAutofit/>
          </a:bodyPr>
          <a:lstStyle/>
          <a:p>
            <a:pPr indent="0" lvl="0" marL="0" rtl="0" algn="l">
              <a:lnSpc>
                <a:spcPct val="114000"/>
              </a:lnSpc>
              <a:spcBef>
                <a:spcPts val="0"/>
              </a:spcBef>
              <a:spcAft>
                <a:spcPts val="1000"/>
              </a:spcAft>
              <a:buNone/>
            </a:pPr>
            <a:r>
              <a:t/>
            </a:r>
            <a:endParaRPr sz="1000">
              <a:solidFill>
                <a:srgbClr val="EA4335"/>
              </a:solidFill>
              <a:latin typeface="Google Sans Medium"/>
              <a:ea typeface="Google Sans Medium"/>
              <a:cs typeface="Google Sans Medium"/>
              <a:sym typeface="Google Sans Medium"/>
            </a:endParaRPr>
          </a:p>
        </p:txBody>
      </p:sp>
      <p:sp>
        <p:nvSpPr>
          <p:cNvPr id="2197" name="Google Shape;2197;p282"/>
          <p:cNvSpPr/>
          <p:nvPr/>
        </p:nvSpPr>
        <p:spPr>
          <a:xfrm>
            <a:off x="5906727" y="519959"/>
            <a:ext cx="104823" cy="171495"/>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82"/>
          <p:cNvSpPr/>
          <p:nvPr/>
        </p:nvSpPr>
        <p:spPr>
          <a:xfrm>
            <a:off x="5773942" y="519959"/>
            <a:ext cx="104823" cy="171495"/>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82"/>
          <p:cNvSpPr txBox="1"/>
          <p:nvPr/>
        </p:nvSpPr>
        <p:spPr>
          <a:xfrm>
            <a:off x="5878775" y="1008492"/>
            <a:ext cx="3347700" cy="975600"/>
          </a:xfrm>
          <a:prstGeom prst="rect">
            <a:avLst/>
          </a:prstGeom>
          <a:noFill/>
          <a:ln>
            <a:noFill/>
          </a:ln>
        </p:spPr>
        <p:txBody>
          <a:bodyPr anchorCtr="0" anchor="t" bIns="91425" lIns="91425" spcFirstLastPara="1" rIns="91425" wrap="square" tIns="91425">
            <a:noAutofit/>
          </a:bodyPr>
          <a:lstStyle/>
          <a:p>
            <a:pPr indent="0" lvl="0" marL="0" marR="314325"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Many models are not used in online prediction due to the challenge of serving features online.”</a:t>
            </a:r>
            <a:endParaRPr sz="1000">
              <a:solidFill>
                <a:srgbClr val="202124"/>
              </a:solidFill>
              <a:latin typeface="Google Sans"/>
              <a:ea typeface="Google Sans"/>
              <a:cs typeface="Google Sans"/>
              <a:sym typeface="Google Sans"/>
            </a:endParaRPr>
          </a:p>
          <a:p>
            <a:pPr indent="0" lvl="0" marL="0" rtl="0" algn="l">
              <a:lnSpc>
                <a:spcPct val="130000"/>
              </a:lnSpc>
              <a:spcBef>
                <a:spcPts val="800"/>
              </a:spcBef>
              <a:spcAft>
                <a:spcPts val="0"/>
              </a:spcAft>
              <a:buNone/>
            </a:pPr>
            <a:r>
              <a:rPr lang="en" sz="1000">
                <a:solidFill>
                  <a:srgbClr val="202124"/>
                </a:solidFill>
                <a:latin typeface="Google Sans Medium"/>
                <a:ea typeface="Google Sans Medium"/>
                <a:cs typeface="Google Sans Medium"/>
                <a:sym typeface="Google Sans Medium"/>
              </a:rPr>
              <a:t>— Digital Native company with a top 30 mobile app</a:t>
            </a:r>
            <a:endParaRPr sz="1000">
              <a:solidFill>
                <a:srgbClr val="202124"/>
              </a:solidFill>
              <a:latin typeface="Google Sans Medium"/>
              <a:ea typeface="Google Sans Medium"/>
              <a:cs typeface="Google Sans Medium"/>
              <a:sym typeface="Google Sans Medium"/>
            </a:endParaRPr>
          </a:p>
          <a:p>
            <a:pPr indent="0" lvl="0" marL="0" rtl="0" algn="l">
              <a:lnSpc>
                <a:spcPct val="130000"/>
              </a:lnSpc>
              <a:spcBef>
                <a:spcPts val="800"/>
              </a:spcBef>
              <a:spcAft>
                <a:spcPts val="800"/>
              </a:spcAft>
              <a:buNone/>
            </a:pPr>
            <a:r>
              <a:t/>
            </a:r>
            <a:endParaRPr sz="1000">
              <a:solidFill>
                <a:srgbClr val="202124"/>
              </a:solidFill>
              <a:latin typeface="Google Sans"/>
              <a:ea typeface="Google Sans"/>
              <a:cs typeface="Google Sans"/>
              <a:sym typeface="Google Sans"/>
            </a:endParaRPr>
          </a:p>
        </p:txBody>
      </p:sp>
      <p:sp>
        <p:nvSpPr>
          <p:cNvPr id="2200" name="Google Shape;2200;p282"/>
          <p:cNvSpPr txBox="1"/>
          <p:nvPr>
            <p:ph type="title"/>
          </p:nvPr>
        </p:nvSpPr>
        <p:spPr>
          <a:xfrm>
            <a:off x="457175" y="460250"/>
            <a:ext cx="4230300" cy="4077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lang="en" sz="1200">
                <a:solidFill>
                  <a:schemeClr val="accent1"/>
                </a:solidFill>
                <a:latin typeface="Google Sans"/>
                <a:ea typeface="Google Sans"/>
                <a:cs typeface="Google Sans"/>
                <a:sym typeface="Google Sans"/>
              </a:rPr>
              <a:t>Customer pain #2: </a:t>
            </a:r>
            <a:endParaRPr>
              <a:solidFill>
                <a:schemeClr val="dk1"/>
              </a:solidFill>
            </a:endParaRPr>
          </a:p>
          <a:p>
            <a:pPr indent="0" lvl="0" marL="0" rtl="0" algn="l">
              <a:lnSpc>
                <a:spcPct val="100000"/>
              </a:lnSpc>
              <a:spcBef>
                <a:spcPts val="500"/>
              </a:spcBef>
              <a:spcAft>
                <a:spcPts val="500"/>
              </a:spcAft>
              <a:buNone/>
            </a:pPr>
            <a:r>
              <a:rPr lang="en"/>
              <a:t>Building online feature </a:t>
            </a:r>
            <a:br>
              <a:rPr lang="en"/>
            </a:br>
            <a:r>
              <a:rPr lang="en"/>
              <a:t>serving infra is hard</a:t>
            </a:r>
            <a:endParaRPr/>
          </a:p>
        </p:txBody>
      </p:sp>
      <p:pic>
        <p:nvPicPr>
          <p:cNvPr id="2201" name="Google Shape;2201;p282"/>
          <p:cNvPicPr preferRelativeResize="0"/>
          <p:nvPr/>
        </p:nvPicPr>
        <p:blipFill>
          <a:blip r:embed="rId3">
            <a:alphaModFix/>
          </a:blip>
          <a:stretch>
            <a:fillRect/>
          </a:stretch>
        </p:blipFill>
        <p:spPr>
          <a:xfrm>
            <a:off x="8027650" y="4857963"/>
            <a:ext cx="659356" cy="115363"/>
          </a:xfrm>
          <a:prstGeom prst="rect">
            <a:avLst/>
          </a:prstGeom>
          <a:noFill/>
          <a:ln>
            <a:noFill/>
          </a:ln>
        </p:spPr>
      </p:pic>
      <p:sp>
        <p:nvSpPr>
          <p:cNvPr id="2202" name="Google Shape;2202;p28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2203" name="Google Shape;2203;p282"/>
          <p:cNvSpPr txBox="1"/>
          <p:nvPr/>
        </p:nvSpPr>
        <p:spPr>
          <a:xfrm>
            <a:off x="457175" y="1687900"/>
            <a:ext cx="3707400" cy="2151300"/>
          </a:xfrm>
          <a:prstGeom prst="rect">
            <a:avLst/>
          </a:prstGeom>
          <a:noFill/>
          <a:ln>
            <a:noFill/>
          </a:ln>
        </p:spPr>
        <p:txBody>
          <a:bodyPr anchorCtr="0" anchor="t" bIns="91425" lIns="0" spcFirstLastPara="1" rIns="91425" wrap="square" tIns="91425">
            <a:spAutoFit/>
          </a:bodyPr>
          <a:lstStyle/>
          <a:p>
            <a:pPr indent="-194310" lvl="0" marL="274320" rtl="0" algn="l">
              <a:lnSpc>
                <a:spcPct val="130000"/>
              </a:lnSpc>
              <a:spcBef>
                <a:spcPts val="0"/>
              </a:spcBef>
              <a:spcAft>
                <a:spcPts val="0"/>
              </a:spcAft>
              <a:buClr>
                <a:schemeClr val="accent1"/>
              </a:buClr>
              <a:buSzPts val="900"/>
              <a:buFont typeface="Google Sans"/>
              <a:buChar char="●"/>
            </a:pPr>
            <a:r>
              <a:rPr lang="en" sz="1100">
                <a:solidFill>
                  <a:srgbClr val="202124"/>
                </a:solidFill>
                <a:latin typeface="Google Sans"/>
                <a:ea typeface="Google Sans"/>
                <a:cs typeface="Google Sans"/>
                <a:sym typeface="Google Sans"/>
              </a:rPr>
              <a:t>Serving feature values at scale, with low latency and high availability is not easy</a:t>
            </a:r>
            <a:endParaRPr sz="1100">
              <a:solidFill>
                <a:srgbClr val="202124"/>
              </a:solidFill>
              <a:latin typeface="Google Sans"/>
              <a:ea typeface="Google Sans"/>
              <a:cs typeface="Google Sans"/>
              <a:sym typeface="Google Sans"/>
            </a:endParaRPr>
          </a:p>
          <a:p>
            <a:pPr indent="-194310" lvl="0" marL="274320" rtl="0" algn="l">
              <a:lnSpc>
                <a:spcPct val="130000"/>
              </a:lnSpc>
              <a:spcBef>
                <a:spcPts val="1000"/>
              </a:spcBef>
              <a:spcAft>
                <a:spcPts val="0"/>
              </a:spcAft>
              <a:buClr>
                <a:schemeClr val="accent1"/>
              </a:buClr>
              <a:buSzPts val="900"/>
              <a:buFont typeface="Google Sans"/>
              <a:buChar char="●"/>
            </a:pPr>
            <a:r>
              <a:rPr lang="en" sz="1100">
                <a:solidFill>
                  <a:srgbClr val="202124"/>
                </a:solidFill>
                <a:latin typeface="Google Sans"/>
                <a:ea typeface="Google Sans"/>
                <a:cs typeface="Google Sans"/>
                <a:sym typeface="Google Sans"/>
              </a:rPr>
              <a:t>Customers often have to hire small teams of Software and Ops engineers to build and maintain infrastructure for feature serving</a:t>
            </a:r>
            <a:endParaRPr sz="1100">
              <a:solidFill>
                <a:srgbClr val="202124"/>
              </a:solidFill>
              <a:latin typeface="Google Sans"/>
              <a:ea typeface="Google Sans"/>
              <a:cs typeface="Google Sans"/>
              <a:sym typeface="Google Sans"/>
            </a:endParaRPr>
          </a:p>
          <a:p>
            <a:pPr indent="-194310" lvl="0" marL="274320" rtl="0" algn="l">
              <a:lnSpc>
                <a:spcPct val="130000"/>
              </a:lnSpc>
              <a:spcBef>
                <a:spcPts val="1000"/>
              </a:spcBef>
              <a:spcAft>
                <a:spcPts val="1000"/>
              </a:spcAft>
              <a:buClr>
                <a:schemeClr val="accent1"/>
              </a:buClr>
              <a:buSzPts val="900"/>
              <a:buFont typeface="Google Sans"/>
              <a:buChar char="●"/>
            </a:pPr>
            <a:r>
              <a:rPr lang="en" sz="1100">
                <a:solidFill>
                  <a:srgbClr val="202124"/>
                </a:solidFill>
                <a:latin typeface="Google Sans"/>
                <a:ea typeface="Google Sans"/>
                <a:cs typeface="Google Sans"/>
                <a:sym typeface="Google Sans"/>
              </a:rPr>
              <a:t>Data Scientists are dependent on the Ops team each time they want to add a new feature, thus slowing down their velocity</a:t>
            </a:r>
            <a:endParaRPr sz="1100">
              <a:solidFill>
                <a:srgbClr val="202124"/>
              </a:solidFill>
              <a:latin typeface="Google Sans"/>
              <a:ea typeface="Google Sans"/>
              <a:cs typeface="Google Sans"/>
              <a:sym typeface="Google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283"/>
          <p:cNvSpPr/>
          <p:nvPr/>
        </p:nvSpPr>
        <p:spPr>
          <a:xfrm>
            <a:off x="6399850" y="-4805"/>
            <a:ext cx="27591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83"/>
          <p:cNvSpPr/>
          <p:nvPr/>
        </p:nvSpPr>
        <p:spPr>
          <a:xfrm>
            <a:off x="5634446" y="2436388"/>
            <a:ext cx="516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10" name="Google Shape;2210;p283"/>
          <p:cNvSpPr/>
          <p:nvPr/>
        </p:nvSpPr>
        <p:spPr>
          <a:xfrm rot="-5400000">
            <a:off x="6441300" y="2086000"/>
            <a:ext cx="1900500" cy="3514200"/>
          </a:xfrm>
          <a:prstGeom prst="round2SameRect">
            <a:avLst>
              <a:gd fmla="val 8288" name="adj1"/>
              <a:gd fmla="val 0" name="adj2"/>
            </a:avLst>
          </a:prstGeom>
          <a:solidFill>
            <a:srgbClr val="FFFFFF"/>
          </a:solidFill>
          <a:ln>
            <a:noFill/>
          </a:ln>
          <a:effectLst>
            <a:outerShdw blurRad="128588" rotWithShape="0" algn="bl" dir="12000000" dist="19050">
              <a:srgbClr val="000000">
                <a:alpha val="10000"/>
              </a:srgbClr>
            </a:outerShdw>
          </a:effectLst>
        </p:spPr>
        <p:txBody>
          <a:bodyPr anchorCtr="0" anchor="t" bIns="91425" lIns="182875" spcFirstLastPara="1" rIns="548625" wrap="square" tIns="274300">
            <a:noAutofit/>
          </a:bodyPr>
          <a:lstStyle/>
          <a:p>
            <a:pPr indent="0" lvl="0" marL="0" rtl="0" algn="l">
              <a:lnSpc>
                <a:spcPct val="114000"/>
              </a:lnSpc>
              <a:spcBef>
                <a:spcPts val="0"/>
              </a:spcBef>
              <a:spcAft>
                <a:spcPts val="1000"/>
              </a:spcAft>
              <a:buNone/>
            </a:pPr>
            <a:r>
              <a:t/>
            </a:r>
            <a:endParaRPr sz="1000">
              <a:solidFill>
                <a:srgbClr val="EA4335"/>
              </a:solidFill>
              <a:latin typeface="Google Sans Medium"/>
              <a:ea typeface="Google Sans Medium"/>
              <a:cs typeface="Google Sans Medium"/>
              <a:sym typeface="Google Sans Medium"/>
            </a:endParaRPr>
          </a:p>
        </p:txBody>
      </p:sp>
      <p:sp>
        <p:nvSpPr>
          <p:cNvPr id="2211" name="Google Shape;2211;p283"/>
          <p:cNvSpPr/>
          <p:nvPr/>
        </p:nvSpPr>
        <p:spPr>
          <a:xfrm>
            <a:off x="5906727" y="2591209"/>
            <a:ext cx="104823" cy="171495"/>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83"/>
          <p:cNvSpPr/>
          <p:nvPr/>
        </p:nvSpPr>
        <p:spPr>
          <a:xfrm>
            <a:off x="5773942" y="2591209"/>
            <a:ext cx="104823" cy="171495"/>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83"/>
          <p:cNvSpPr txBox="1"/>
          <p:nvPr/>
        </p:nvSpPr>
        <p:spPr>
          <a:xfrm>
            <a:off x="5878775" y="3090347"/>
            <a:ext cx="3210000" cy="975600"/>
          </a:xfrm>
          <a:prstGeom prst="rect">
            <a:avLst/>
          </a:prstGeom>
          <a:noFill/>
          <a:ln>
            <a:noFill/>
          </a:ln>
        </p:spPr>
        <p:txBody>
          <a:bodyPr anchorCtr="0" anchor="t" bIns="91425" lIns="91425" spcFirstLastPara="1" rIns="91425" wrap="square" tIns="91425">
            <a:noAutofit/>
          </a:bodyPr>
          <a:lstStyle/>
          <a:p>
            <a:pPr indent="0" lvl="0" marL="0" marR="314325"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A constant worry is whether we implemented it correctly on the serving end. We’ve even had simple errors like treating the same feature as different types -- integer vs float -- for training vs serving, leading to poor model performance in production..”</a:t>
            </a:r>
            <a:endParaRPr sz="1000">
              <a:solidFill>
                <a:srgbClr val="202124"/>
              </a:solidFill>
              <a:latin typeface="Google Sans"/>
              <a:ea typeface="Google Sans"/>
              <a:cs typeface="Google Sans"/>
              <a:sym typeface="Google Sans"/>
            </a:endParaRPr>
          </a:p>
          <a:p>
            <a:pPr indent="0" lvl="0" marL="0" rtl="0" algn="l">
              <a:lnSpc>
                <a:spcPct val="130000"/>
              </a:lnSpc>
              <a:spcBef>
                <a:spcPts val="800"/>
              </a:spcBef>
              <a:spcAft>
                <a:spcPts val="0"/>
              </a:spcAft>
              <a:buNone/>
            </a:pPr>
            <a:r>
              <a:rPr lang="en" sz="1000">
                <a:solidFill>
                  <a:srgbClr val="202124"/>
                </a:solidFill>
                <a:latin typeface="Google Sans Medium"/>
                <a:ea typeface="Google Sans Medium"/>
                <a:cs typeface="Google Sans Medium"/>
                <a:sym typeface="Google Sans Medium"/>
              </a:rPr>
              <a:t>— Leading eCommerce company</a:t>
            </a:r>
            <a:endParaRPr sz="1000">
              <a:solidFill>
                <a:srgbClr val="202124"/>
              </a:solidFill>
              <a:latin typeface="Google Sans Medium"/>
              <a:ea typeface="Google Sans Medium"/>
              <a:cs typeface="Google Sans Medium"/>
              <a:sym typeface="Google Sans Medium"/>
            </a:endParaRPr>
          </a:p>
          <a:p>
            <a:pPr indent="0" lvl="0" marL="0" rtl="0" algn="l">
              <a:lnSpc>
                <a:spcPct val="130000"/>
              </a:lnSpc>
              <a:spcBef>
                <a:spcPts val="800"/>
              </a:spcBef>
              <a:spcAft>
                <a:spcPts val="800"/>
              </a:spcAft>
              <a:buNone/>
            </a:pPr>
            <a:r>
              <a:t/>
            </a:r>
            <a:endParaRPr sz="1000">
              <a:solidFill>
                <a:srgbClr val="202124"/>
              </a:solidFill>
              <a:latin typeface="Google Sans"/>
              <a:ea typeface="Google Sans"/>
              <a:cs typeface="Google Sans"/>
              <a:sym typeface="Google Sans"/>
            </a:endParaRPr>
          </a:p>
        </p:txBody>
      </p:sp>
      <p:sp>
        <p:nvSpPr>
          <p:cNvPr id="2214" name="Google Shape;2214;p283"/>
          <p:cNvSpPr/>
          <p:nvPr/>
        </p:nvSpPr>
        <p:spPr>
          <a:xfrm>
            <a:off x="5634446" y="365138"/>
            <a:ext cx="516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15" name="Google Shape;2215;p283"/>
          <p:cNvSpPr/>
          <p:nvPr/>
        </p:nvSpPr>
        <p:spPr>
          <a:xfrm rot="-5400000">
            <a:off x="6649350" y="-193175"/>
            <a:ext cx="1484400" cy="3514200"/>
          </a:xfrm>
          <a:prstGeom prst="round2SameRect">
            <a:avLst>
              <a:gd fmla="val 9538" name="adj1"/>
              <a:gd fmla="val 0" name="adj2"/>
            </a:avLst>
          </a:prstGeom>
          <a:solidFill>
            <a:srgbClr val="FFFFFF"/>
          </a:solidFill>
          <a:ln>
            <a:noFill/>
          </a:ln>
          <a:effectLst>
            <a:outerShdw blurRad="128588" rotWithShape="0" algn="bl" dir="12000000" dist="19050">
              <a:srgbClr val="000000">
                <a:alpha val="10000"/>
              </a:srgbClr>
            </a:outerShdw>
          </a:effectLst>
        </p:spPr>
        <p:txBody>
          <a:bodyPr anchorCtr="0" anchor="t" bIns="91425" lIns="182875" spcFirstLastPara="1" rIns="548625" wrap="square" tIns="274300">
            <a:noAutofit/>
          </a:bodyPr>
          <a:lstStyle/>
          <a:p>
            <a:pPr indent="0" lvl="0" marL="0" rtl="0" algn="l">
              <a:lnSpc>
                <a:spcPct val="114000"/>
              </a:lnSpc>
              <a:spcBef>
                <a:spcPts val="0"/>
              </a:spcBef>
              <a:spcAft>
                <a:spcPts val="1000"/>
              </a:spcAft>
              <a:buNone/>
            </a:pPr>
            <a:r>
              <a:t/>
            </a:r>
            <a:endParaRPr sz="1000">
              <a:solidFill>
                <a:srgbClr val="EA4335"/>
              </a:solidFill>
              <a:latin typeface="Google Sans Medium"/>
              <a:ea typeface="Google Sans Medium"/>
              <a:cs typeface="Google Sans Medium"/>
              <a:sym typeface="Google Sans Medium"/>
            </a:endParaRPr>
          </a:p>
        </p:txBody>
      </p:sp>
      <p:sp>
        <p:nvSpPr>
          <p:cNvPr id="2216" name="Google Shape;2216;p283"/>
          <p:cNvSpPr/>
          <p:nvPr/>
        </p:nvSpPr>
        <p:spPr>
          <a:xfrm>
            <a:off x="5906727" y="519959"/>
            <a:ext cx="104823" cy="171495"/>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83"/>
          <p:cNvSpPr/>
          <p:nvPr/>
        </p:nvSpPr>
        <p:spPr>
          <a:xfrm>
            <a:off x="5773942" y="519959"/>
            <a:ext cx="104823" cy="171495"/>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83"/>
          <p:cNvSpPr txBox="1"/>
          <p:nvPr/>
        </p:nvSpPr>
        <p:spPr>
          <a:xfrm>
            <a:off x="5878775" y="1008492"/>
            <a:ext cx="3347700" cy="975600"/>
          </a:xfrm>
          <a:prstGeom prst="rect">
            <a:avLst/>
          </a:prstGeom>
          <a:noFill/>
          <a:ln>
            <a:noFill/>
          </a:ln>
        </p:spPr>
        <p:txBody>
          <a:bodyPr anchorCtr="0" anchor="t" bIns="91425" lIns="91425" spcFirstLastPara="1" rIns="91425" wrap="square" tIns="91425">
            <a:noAutofit/>
          </a:bodyPr>
          <a:lstStyle/>
          <a:p>
            <a:pPr indent="0" lvl="0" marL="0" marR="314325"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When we synthesize features offline, it is difficult to ensure it captures what the user would have actually seen online. e.g., difficult to select attributions from the right time window..”</a:t>
            </a:r>
            <a:endParaRPr sz="1000">
              <a:solidFill>
                <a:srgbClr val="202124"/>
              </a:solidFill>
              <a:latin typeface="Google Sans"/>
              <a:ea typeface="Google Sans"/>
              <a:cs typeface="Google Sans"/>
              <a:sym typeface="Google Sans"/>
            </a:endParaRPr>
          </a:p>
          <a:p>
            <a:pPr indent="0" lvl="0" marL="0" rtl="0" algn="l">
              <a:lnSpc>
                <a:spcPct val="130000"/>
              </a:lnSpc>
              <a:spcBef>
                <a:spcPts val="800"/>
              </a:spcBef>
              <a:spcAft>
                <a:spcPts val="0"/>
              </a:spcAft>
              <a:buNone/>
            </a:pPr>
            <a:r>
              <a:rPr lang="en" sz="1000">
                <a:solidFill>
                  <a:srgbClr val="202124"/>
                </a:solidFill>
                <a:latin typeface="Google Sans Medium"/>
                <a:ea typeface="Google Sans Medium"/>
                <a:cs typeface="Google Sans Medium"/>
                <a:sym typeface="Google Sans Medium"/>
              </a:rPr>
              <a:t>— Data Scientist from popular social app</a:t>
            </a:r>
            <a:endParaRPr sz="1000">
              <a:solidFill>
                <a:srgbClr val="202124"/>
              </a:solidFill>
              <a:latin typeface="Google Sans Medium"/>
              <a:ea typeface="Google Sans Medium"/>
              <a:cs typeface="Google Sans Medium"/>
              <a:sym typeface="Google Sans Medium"/>
            </a:endParaRPr>
          </a:p>
          <a:p>
            <a:pPr indent="0" lvl="0" marL="0" rtl="0" algn="l">
              <a:lnSpc>
                <a:spcPct val="130000"/>
              </a:lnSpc>
              <a:spcBef>
                <a:spcPts val="800"/>
              </a:spcBef>
              <a:spcAft>
                <a:spcPts val="800"/>
              </a:spcAft>
              <a:buNone/>
            </a:pPr>
            <a:r>
              <a:t/>
            </a:r>
            <a:endParaRPr sz="1000">
              <a:solidFill>
                <a:srgbClr val="202124"/>
              </a:solidFill>
              <a:latin typeface="Google Sans"/>
              <a:ea typeface="Google Sans"/>
              <a:cs typeface="Google Sans"/>
              <a:sym typeface="Google Sans"/>
            </a:endParaRPr>
          </a:p>
        </p:txBody>
      </p:sp>
      <p:sp>
        <p:nvSpPr>
          <p:cNvPr id="2219" name="Google Shape;2219;p283"/>
          <p:cNvSpPr txBox="1"/>
          <p:nvPr>
            <p:ph type="title"/>
          </p:nvPr>
        </p:nvSpPr>
        <p:spPr>
          <a:xfrm>
            <a:off x="457175" y="460250"/>
            <a:ext cx="4230300" cy="4077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lang="en" sz="1200">
                <a:solidFill>
                  <a:schemeClr val="accent1"/>
                </a:solidFill>
                <a:latin typeface="Google Sans"/>
                <a:ea typeface="Google Sans"/>
                <a:cs typeface="Google Sans"/>
                <a:sym typeface="Google Sans"/>
              </a:rPr>
              <a:t>Customer pain #3: </a:t>
            </a:r>
            <a:endParaRPr>
              <a:solidFill>
                <a:schemeClr val="dk1"/>
              </a:solidFill>
            </a:endParaRPr>
          </a:p>
          <a:p>
            <a:pPr indent="0" lvl="0" marL="0" rtl="0" algn="l">
              <a:lnSpc>
                <a:spcPct val="100000"/>
              </a:lnSpc>
              <a:spcBef>
                <a:spcPts val="500"/>
              </a:spcBef>
              <a:spcAft>
                <a:spcPts val="0"/>
              </a:spcAft>
              <a:buNone/>
            </a:pPr>
            <a:r>
              <a:rPr lang="en"/>
              <a:t>Offline-online feature inconsistency</a:t>
            </a:r>
            <a:endParaRPr/>
          </a:p>
          <a:p>
            <a:pPr indent="0" lvl="0" marL="0" rtl="0" algn="l">
              <a:lnSpc>
                <a:spcPct val="100000"/>
              </a:lnSpc>
              <a:spcBef>
                <a:spcPts val="500"/>
              </a:spcBef>
              <a:spcAft>
                <a:spcPts val="0"/>
              </a:spcAft>
              <a:buNone/>
            </a:pPr>
            <a:r>
              <a:t/>
            </a:r>
            <a:endParaRPr>
              <a:solidFill>
                <a:schemeClr val="dk1"/>
              </a:solidFill>
            </a:endParaRPr>
          </a:p>
          <a:p>
            <a:pPr indent="0" lvl="0" marL="0" rtl="0" algn="l">
              <a:lnSpc>
                <a:spcPct val="100000"/>
              </a:lnSpc>
              <a:spcBef>
                <a:spcPts val="500"/>
              </a:spcBef>
              <a:spcAft>
                <a:spcPts val="500"/>
              </a:spcAft>
              <a:buNone/>
            </a:pPr>
            <a:r>
              <a:t/>
            </a:r>
            <a:endParaRPr/>
          </a:p>
        </p:txBody>
      </p:sp>
      <p:sp>
        <p:nvSpPr>
          <p:cNvPr id="2220" name="Google Shape;2220;p28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2221" name="Google Shape;2221;p283"/>
          <p:cNvSpPr txBox="1"/>
          <p:nvPr/>
        </p:nvSpPr>
        <p:spPr>
          <a:xfrm>
            <a:off x="457175" y="1687900"/>
            <a:ext cx="3858600" cy="1619400"/>
          </a:xfrm>
          <a:prstGeom prst="rect">
            <a:avLst/>
          </a:prstGeom>
          <a:noFill/>
          <a:ln>
            <a:noFill/>
          </a:ln>
        </p:spPr>
        <p:txBody>
          <a:bodyPr anchorCtr="0" anchor="t" bIns="91425" lIns="0" spcFirstLastPara="1" rIns="91425" wrap="square" tIns="91425">
            <a:spAutoFit/>
          </a:bodyPr>
          <a:lstStyle/>
          <a:p>
            <a:pPr indent="-194309" lvl="0" marL="182880" rtl="0" algn="l">
              <a:lnSpc>
                <a:spcPct val="130000"/>
              </a:lnSpc>
              <a:spcBef>
                <a:spcPts val="0"/>
              </a:spcBef>
              <a:spcAft>
                <a:spcPts val="0"/>
              </a:spcAft>
              <a:buClr>
                <a:schemeClr val="accent1"/>
              </a:buClr>
              <a:buSzPts val="900"/>
              <a:buFont typeface="Google Sans"/>
              <a:buChar char="●"/>
            </a:pPr>
            <a:r>
              <a:rPr lang="en" sz="1100">
                <a:solidFill>
                  <a:srgbClr val="202124"/>
                </a:solidFill>
                <a:latin typeface="Google Sans"/>
                <a:ea typeface="Google Sans"/>
                <a:cs typeface="Google Sans"/>
                <a:sym typeface="Google Sans"/>
              </a:rPr>
              <a:t>Leading cause of: “</a:t>
            </a:r>
            <a:r>
              <a:rPr i="1" lang="en" sz="1100">
                <a:solidFill>
                  <a:srgbClr val="202124"/>
                </a:solidFill>
                <a:latin typeface="Google Sans"/>
                <a:ea typeface="Google Sans"/>
                <a:cs typeface="Google Sans"/>
                <a:sym typeface="Google Sans"/>
              </a:rPr>
              <a:t>model worked great offline, but not when it was deployed in production”</a:t>
            </a:r>
            <a:endParaRPr i="1" sz="1100">
              <a:solidFill>
                <a:srgbClr val="202124"/>
              </a:solidFill>
              <a:latin typeface="Google Sans"/>
              <a:ea typeface="Google Sans"/>
              <a:cs typeface="Google Sans"/>
              <a:sym typeface="Google Sans"/>
            </a:endParaRPr>
          </a:p>
          <a:p>
            <a:pPr indent="-194309" lvl="0" marL="182880" rtl="0" algn="l">
              <a:lnSpc>
                <a:spcPct val="130000"/>
              </a:lnSpc>
              <a:spcBef>
                <a:spcPts val="1000"/>
              </a:spcBef>
              <a:spcAft>
                <a:spcPts val="0"/>
              </a:spcAft>
              <a:buClr>
                <a:schemeClr val="accent1"/>
              </a:buClr>
              <a:buSzPts val="900"/>
              <a:buFont typeface="Google Sans"/>
              <a:buChar char="●"/>
            </a:pPr>
            <a:r>
              <a:rPr lang="en" sz="1100">
                <a:solidFill>
                  <a:srgbClr val="202124"/>
                </a:solidFill>
                <a:latin typeface="Google Sans"/>
                <a:ea typeface="Google Sans"/>
                <a:cs typeface="Google Sans"/>
                <a:sym typeface="Google Sans"/>
              </a:rPr>
              <a:t>The silent killer of many production deployments </a:t>
            </a:r>
            <a:endParaRPr sz="1100">
              <a:solidFill>
                <a:srgbClr val="202124"/>
              </a:solidFill>
              <a:latin typeface="Google Sans"/>
              <a:ea typeface="Google Sans"/>
              <a:cs typeface="Google Sans"/>
              <a:sym typeface="Google Sans"/>
            </a:endParaRPr>
          </a:p>
          <a:p>
            <a:pPr indent="-194309" lvl="0" marL="182880" rtl="0" algn="l">
              <a:lnSpc>
                <a:spcPct val="130000"/>
              </a:lnSpc>
              <a:spcBef>
                <a:spcPts val="1000"/>
              </a:spcBef>
              <a:spcAft>
                <a:spcPts val="0"/>
              </a:spcAft>
              <a:buClr>
                <a:schemeClr val="accent1"/>
              </a:buClr>
              <a:buSzPts val="900"/>
              <a:buFont typeface="Google Sans"/>
              <a:buChar char="●"/>
            </a:pPr>
            <a:r>
              <a:rPr lang="en" sz="1100">
                <a:solidFill>
                  <a:srgbClr val="202124"/>
                </a:solidFill>
                <a:latin typeface="Google Sans"/>
                <a:ea typeface="Google Sans"/>
                <a:cs typeface="Google Sans"/>
                <a:sym typeface="Google Sans"/>
              </a:rPr>
              <a:t>Hard to identify and debug</a:t>
            </a:r>
            <a:endParaRPr sz="1100">
              <a:solidFill>
                <a:srgbClr val="202124"/>
              </a:solidFill>
              <a:latin typeface="Google Sans"/>
              <a:ea typeface="Google Sans"/>
              <a:cs typeface="Google Sans"/>
              <a:sym typeface="Google Sans"/>
            </a:endParaRPr>
          </a:p>
          <a:p>
            <a:pPr indent="-194309" lvl="0" marL="182880" rtl="0" algn="l">
              <a:lnSpc>
                <a:spcPct val="130000"/>
              </a:lnSpc>
              <a:spcBef>
                <a:spcPts val="1000"/>
              </a:spcBef>
              <a:spcAft>
                <a:spcPts val="1000"/>
              </a:spcAft>
              <a:buClr>
                <a:schemeClr val="accent1"/>
              </a:buClr>
              <a:buSzPts val="900"/>
              <a:buFont typeface="Google Sans"/>
              <a:buChar char="●"/>
            </a:pPr>
            <a:r>
              <a:rPr lang="en" sz="1100">
                <a:solidFill>
                  <a:srgbClr val="202124"/>
                </a:solidFill>
                <a:latin typeface="Google Sans"/>
                <a:ea typeface="Google Sans"/>
                <a:cs typeface="Google Sans"/>
                <a:sym typeface="Google Sans"/>
              </a:rPr>
              <a:t>Prevention is better than a cure</a:t>
            </a:r>
            <a:endParaRPr sz="1100">
              <a:solidFill>
                <a:srgbClr val="202124"/>
              </a:solidFill>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284"/>
          <p:cNvSpPr txBox="1"/>
          <p:nvPr>
            <p:ph type="title"/>
          </p:nvPr>
        </p:nvSpPr>
        <p:spPr>
          <a:xfrm>
            <a:off x="457200" y="2359650"/>
            <a:ext cx="7422300" cy="16548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lang="en">
                <a:solidFill>
                  <a:schemeClr val="dk1"/>
                </a:solidFill>
              </a:rPr>
              <a:t>“Rule #29: Make sure </a:t>
            </a:r>
            <a:r>
              <a:rPr b="1" lang="en">
                <a:solidFill>
                  <a:schemeClr val="dk1"/>
                </a:solidFill>
              </a:rPr>
              <a:t>you</a:t>
            </a:r>
            <a:r>
              <a:rPr lang="en">
                <a:solidFill>
                  <a:schemeClr val="dk1"/>
                </a:solidFill>
              </a:rPr>
              <a:t> </a:t>
            </a:r>
            <a:r>
              <a:rPr b="1" lang="en">
                <a:solidFill>
                  <a:schemeClr val="dk1"/>
                </a:solidFill>
              </a:rPr>
              <a:t>train like you serve; </a:t>
            </a:r>
            <a:endParaRPr b="1">
              <a:solidFill>
                <a:schemeClr val="dk1"/>
              </a:solidFill>
            </a:endParaRPr>
          </a:p>
          <a:p>
            <a:pPr indent="0" lvl="0" marL="0" rtl="0" algn="l">
              <a:lnSpc>
                <a:spcPct val="100000"/>
              </a:lnSpc>
              <a:spcBef>
                <a:spcPts val="0"/>
              </a:spcBef>
              <a:spcAft>
                <a:spcPts val="0"/>
              </a:spcAft>
              <a:buNone/>
            </a:pPr>
            <a:r>
              <a:rPr b="1" lang="en">
                <a:solidFill>
                  <a:schemeClr val="dk1"/>
                </a:solidFill>
              </a:rPr>
              <a:t>save</a:t>
            </a:r>
            <a:r>
              <a:rPr lang="en">
                <a:solidFill>
                  <a:schemeClr val="dk1"/>
                </a:solidFill>
              </a:rPr>
              <a:t> the set of features used at serving time, </a:t>
            </a:r>
            <a:endParaRPr>
              <a:solidFill>
                <a:schemeClr val="dk1"/>
              </a:solidFill>
            </a:endParaRPr>
          </a:p>
          <a:p>
            <a:pPr indent="0" lvl="0" marL="0" rtl="0" algn="l">
              <a:lnSpc>
                <a:spcPct val="100000"/>
              </a:lnSpc>
              <a:spcBef>
                <a:spcPts val="0"/>
              </a:spcBef>
              <a:spcAft>
                <a:spcPts val="0"/>
              </a:spcAft>
              <a:buNone/>
            </a:pPr>
            <a:r>
              <a:rPr lang="en">
                <a:solidFill>
                  <a:schemeClr val="dk1"/>
                </a:solidFill>
              </a:rPr>
              <a:t>and use them at training time</a:t>
            </a:r>
            <a:r>
              <a:rPr lang="en">
                <a:solidFill>
                  <a:schemeClr val="dk1"/>
                </a:solidFill>
              </a:rPr>
              <a:t>”</a:t>
            </a:r>
            <a:endParaRPr>
              <a:solidFill>
                <a:schemeClr val="dk1"/>
              </a:solidFill>
            </a:endParaRPr>
          </a:p>
          <a:p>
            <a:pPr indent="0" lvl="0" marL="0" rtl="0" algn="l">
              <a:lnSpc>
                <a:spcPct val="100000"/>
              </a:lnSpc>
              <a:spcBef>
                <a:spcPts val="0"/>
              </a:spcBef>
              <a:spcAft>
                <a:spcPts val="1000"/>
              </a:spcAft>
              <a:buNone/>
            </a:pPr>
            <a:r>
              <a:t/>
            </a:r>
            <a:endParaRPr b="1">
              <a:solidFill>
                <a:schemeClr val="dk1"/>
              </a:solidFill>
            </a:endParaRPr>
          </a:p>
        </p:txBody>
      </p:sp>
      <p:sp>
        <p:nvSpPr>
          <p:cNvPr id="2227" name="Google Shape;2227;p284"/>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From Rules of ML paper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31" name="Shape 2231"/>
        <p:cNvGrpSpPr/>
        <p:nvPr/>
      </p:nvGrpSpPr>
      <p:grpSpPr>
        <a:xfrm>
          <a:off x="0" y="0"/>
          <a:ext cx="0" cy="0"/>
          <a:chOff x="0" y="0"/>
          <a:chExt cx="0" cy="0"/>
        </a:xfrm>
      </p:grpSpPr>
      <p:pic>
        <p:nvPicPr>
          <p:cNvPr id="2232" name="Google Shape;2232;p285"/>
          <p:cNvPicPr preferRelativeResize="0"/>
          <p:nvPr/>
        </p:nvPicPr>
        <p:blipFill rotWithShape="1">
          <a:blip r:embed="rId3">
            <a:alphaModFix/>
          </a:blip>
          <a:srcRect b="0" l="0" r="15895" t="0"/>
          <a:stretch/>
        </p:blipFill>
        <p:spPr>
          <a:xfrm>
            <a:off x="4393926" y="1159824"/>
            <a:ext cx="4400700" cy="3005400"/>
          </a:xfrm>
          <a:prstGeom prst="roundRect">
            <a:avLst>
              <a:gd fmla="val 3874" name="adj"/>
            </a:avLst>
          </a:prstGeom>
          <a:noFill/>
          <a:ln cap="flat" cmpd="sng" w="9525">
            <a:solidFill>
              <a:schemeClr val="dk2"/>
            </a:solidFill>
            <a:prstDash val="solid"/>
            <a:round/>
            <a:headEnd len="sm" w="sm" type="none"/>
            <a:tailEnd len="sm" w="sm" type="none"/>
          </a:ln>
        </p:spPr>
      </p:pic>
      <p:sp>
        <p:nvSpPr>
          <p:cNvPr id="2233" name="Google Shape;2233;p28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
        <p:nvSpPr>
          <p:cNvPr id="2234" name="Google Shape;2234;p285"/>
          <p:cNvSpPr txBox="1"/>
          <p:nvPr/>
        </p:nvSpPr>
        <p:spPr>
          <a:xfrm>
            <a:off x="503800" y="613900"/>
            <a:ext cx="662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dk2"/>
                </a:solidFill>
                <a:latin typeface="Google Sans Medium"/>
                <a:ea typeface="Google Sans Medium"/>
                <a:cs typeface="Google Sans Medium"/>
                <a:sym typeface="Google Sans Medium"/>
              </a:rPr>
              <a:t>Vertex Feature Store</a:t>
            </a:r>
            <a:endParaRPr sz="1800">
              <a:solidFill>
                <a:schemeClr val="dk2"/>
              </a:solidFill>
              <a:latin typeface="Google Sans Medium"/>
              <a:ea typeface="Google Sans Medium"/>
              <a:cs typeface="Google Sans Medium"/>
              <a:sym typeface="Google Sans Medium"/>
            </a:endParaRPr>
          </a:p>
        </p:txBody>
      </p:sp>
      <p:sp>
        <p:nvSpPr>
          <p:cNvPr id="2235" name="Google Shape;2235;p285"/>
          <p:cNvSpPr txBox="1"/>
          <p:nvPr/>
        </p:nvSpPr>
        <p:spPr>
          <a:xfrm>
            <a:off x="545375" y="2315563"/>
            <a:ext cx="4027800" cy="236700"/>
          </a:xfrm>
          <a:prstGeom prst="rect">
            <a:avLst/>
          </a:prstGeom>
          <a:noFill/>
          <a:ln>
            <a:noFill/>
          </a:ln>
        </p:spPr>
        <p:txBody>
          <a:bodyPr anchorCtr="0" anchor="t" bIns="0" lIns="91425" spcFirstLastPara="1" rIns="91425" wrap="square" tIns="0">
            <a:noAutofit/>
          </a:bodyPr>
          <a:lstStyle/>
          <a:p>
            <a:pPr indent="0" lvl="0" marL="0" marR="228600" rtl="0" algn="l">
              <a:lnSpc>
                <a:spcPct val="115000"/>
              </a:lnSpc>
              <a:spcBef>
                <a:spcPts val="0"/>
              </a:spcBef>
              <a:spcAft>
                <a:spcPts val="0"/>
              </a:spcAft>
              <a:buNone/>
            </a:pPr>
            <a:r>
              <a:rPr lang="en">
                <a:solidFill>
                  <a:srgbClr val="202124"/>
                </a:solidFill>
                <a:latin typeface="Google Sans Medium"/>
                <a:ea typeface="Google Sans Medium"/>
                <a:cs typeface="Google Sans Medium"/>
                <a:sym typeface="Google Sans Medium"/>
              </a:rPr>
              <a:t>スケーラブル・低遅延で特徴量をサービング</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500"/>
              </a:spcAft>
              <a:buNone/>
            </a:pPr>
            <a:r>
              <a:rPr lang="en">
                <a:solidFill>
                  <a:srgbClr val="202124"/>
                </a:solidFill>
                <a:latin typeface="Google Sans"/>
                <a:ea typeface="Google Sans"/>
                <a:cs typeface="Google Sans"/>
                <a:sym typeface="Google Sans"/>
              </a:rPr>
              <a:t>特徴量のオンライン サービングが容易に</a:t>
            </a:r>
            <a:endParaRPr>
              <a:solidFill>
                <a:srgbClr val="202124"/>
              </a:solidFill>
              <a:latin typeface="Google Sans"/>
              <a:ea typeface="Google Sans"/>
              <a:cs typeface="Google Sans"/>
              <a:sym typeface="Google Sans"/>
            </a:endParaRPr>
          </a:p>
        </p:txBody>
      </p:sp>
      <p:sp>
        <p:nvSpPr>
          <p:cNvPr id="2236" name="Google Shape;2236;p285"/>
          <p:cNvSpPr txBox="1"/>
          <p:nvPr/>
        </p:nvSpPr>
        <p:spPr>
          <a:xfrm>
            <a:off x="545375" y="1242825"/>
            <a:ext cx="4027800" cy="236700"/>
          </a:xfrm>
          <a:prstGeom prst="rect">
            <a:avLst/>
          </a:prstGeom>
          <a:noFill/>
          <a:ln>
            <a:noFill/>
          </a:ln>
        </p:spPr>
        <p:txBody>
          <a:bodyPr anchorCtr="0" anchor="t" bIns="0" lIns="91425" spcFirstLastPara="1" rIns="91425" wrap="square" tIns="0">
            <a:noAutofit/>
          </a:bodyPr>
          <a:lstStyle/>
          <a:p>
            <a:pPr indent="0" lvl="0" marL="0" marR="228600" rtl="0" algn="l">
              <a:lnSpc>
                <a:spcPct val="115000"/>
              </a:lnSpc>
              <a:spcBef>
                <a:spcPts val="0"/>
              </a:spcBef>
              <a:spcAft>
                <a:spcPts val="0"/>
              </a:spcAft>
              <a:buNone/>
            </a:pPr>
            <a:r>
              <a:rPr lang="en">
                <a:solidFill>
                  <a:srgbClr val="202124"/>
                </a:solidFill>
                <a:latin typeface="Google Sans Medium"/>
                <a:ea typeface="Google Sans Medium"/>
                <a:cs typeface="Google Sans Medium"/>
                <a:sym typeface="Google Sans Medium"/>
              </a:rPr>
              <a:t>特徴量の共有と再利用</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500"/>
              </a:spcAft>
              <a:buNone/>
            </a:pPr>
            <a:r>
              <a:rPr lang="en">
                <a:solidFill>
                  <a:srgbClr val="202124"/>
                </a:solidFill>
                <a:latin typeface="Google Sans"/>
                <a:ea typeface="Google Sans"/>
                <a:cs typeface="Google Sans"/>
                <a:sym typeface="Google Sans"/>
              </a:rPr>
              <a:t>学習と推論で利用する特徴量を使いやすい API で取得</a:t>
            </a:r>
            <a:endParaRPr>
              <a:solidFill>
                <a:srgbClr val="202124"/>
              </a:solidFill>
              <a:latin typeface="Google Sans"/>
              <a:ea typeface="Google Sans"/>
              <a:cs typeface="Google Sans"/>
              <a:sym typeface="Google Sans"/>
            </a:endParaRPr>
          </a:p>
        </p:txBody>
      </p:sp>
      <p:sp>
        <p:nvSpPr>
          <p:cNvPr id="2237" name="Google Shape;2237;p285"/>
          <p:cNvSpPr txBox="1"/>
          <p:nvPr/>
        </p:nvSpPr>
        <p:spPr>
          <a:xfrm>
            <a:off x="545375" y="3240775"/>
            <a:ext cx="3568800" cy="236700"/>
          </a:xfrm>
          <a:prstGeom prst="rect">
            <a:avLst/>
          </a:prstGeom>
          <a:noFill/>
          <a:ln>
            <a:noFill/>
          </a:ln>
        </p:spPr>
        <p:txBody>
          <a:bodyPr anchorCtr="0" anchor="t" bIns="0" lIns="91425" spcFirstLastPara="1" rIns="91425" wrap="square" tIns="0">
            <a:noAutofit/>
          </a:bodyPr>
          <a:lstStyle/>
          <a:p>
            <a:pPr indent="0" lvl="0" marL="0" marR="228600" rtl="0" algn="l">
              <a:lnSpc>
                <a:spcPct val="115000"/>
              </a:lnSpc>
              <a:spcBef>
                <a:spcPts val="0"/>
              </a:spcBef>
              <a:spcAft>
                <a:spcPts val="0"/>
              </a:spcAft>
              <a:buNone/>
            </a:pPr>
            <a:r>
              <a:rPr lang="en">
                <a:solidFill>
                  <a:srgbClr val="202124"/>
                </a:solidFill>
                <a:latin typeface="Google Sans Medium"/>
                <a:ea typeface="Google Sans Medium"/>
                <a:cs typeface="Google Sans Medium"/>
                <a:sym typeface="Google Sans Medium"/>
              </a:rPr>
              <a:t>Training-Serving Skew を軽減</a:t>
            </a:r>
            <a:endParaRPr>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None/>
            </a:pPr>
            <a:r>
              <a:rPr lang="en">
                <a:solidFill>
                  <a:srgbClr val="202124"/>
                </a:solidFill>
                <a:latin typeface="Google Sans"/>
                <a:ea typeface="Google Sans"/>
                <a:cs typeface="Google Sans"/>
                <a:sym typeface="Google Sans"/>
              </a:rPr>
              <a:t>特徴量を学習と推論で再利用</a:t>
            </a:r>
            <a:endParaRPr>
              <a:solidFill>
                <a:srgbClr val="202124"/>
              </a:solidFill>
              <a:latin typeface="Google Sans"/>
              <a:ea typeface="Google Sans"/>
              <a:cs typeface="Google Sans"/>
              <a:sym typeface="Google Sans"/>
            </a:endParaRPr>
          </a:p>
          <a:p>
            <a:pPr indent="0" lvl="0" marL="0" marR="228600" rtl="0" algn="l">
              <a:lnSpc>
                <a:spcPct val="115000"/>
              </a:lnSpc>
              <a:spcBef>
                <a:spcPts val="500"/>
              </a:spcBef>
              <a:spcAft>
                <a:spcPts val="500"/>
              </a:spcAft>
              <a:buNone/>
            </a:pPr>
            <a:r>
              <a:rPr lang="en">
                <a:solidFill>
                  <a:srgbClr val="202124"/>
                </a:solidFill>
                <a:latin typeface="Google Sans"/>
                <a:ea typeface="Google Sans"/>
                <a:cs typeface="Google Sans"/>
                <a:sym typeface="Google Sans"/>
              </a:rPr>
              <a:t>特徴量の分布変化を継続監視</a:t>
            </a:r>
            <a:endParaRPr>
              <a:solidFill>
                <a:srgbClr val="202124"/>
              </a:solidFill>
              <a:latin typeface="Google Sans"/>
              <a:ea typeface="Google Sans"/>
              <a:cs typeface="Google Sans"/>
              <a:sym typeface="Google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286"/>
          <p:cNvSpPr txBox="1"/>
          <p:nvPr/>
        </p:nvSpPr>
        <p:spPr>
          <a:xfrm>
            <a:off x="850175" y="2544163"/>
            <a:ext cx="4027800" cy="236700"/>
          </a:xfrm>
          <a:prstGeom prst="rect">
            <a:avLst/>
          </a:prstGeom>
          <a:noFill/>
          <a:ln>
            <a:noFill/>
          </a:ln>
        </p:spPr>
        <p:txBody>
          <a:bodyPr anchorCtr="0" anchor="t" bIns="0" lIns="91425" spcFirstLastPara="1" rIns="91425" wrap="square" tIns="0">
            <a:noAutofit/>
          </a:bodyPr>
          <a:lstStyle/>
          <a:p>
            <a:pPr indent="0" lvl="0" marL="0" marR="228600" rtl="0" algn="l">
              <a:lnSpc>
                <a:spcPct val="115000"/>
              </a:lnSpc>
              <a:spcBef>
                <a:spcPts val="0"/>
              </a:spcBef>
              <a:spcAft>
                <a:spcPts val="0"/>
              </a:spcAft>
              <a:buNone/>
            </a:pPr>
            <a:r>
              <a:rPr lang="en" sz="1100">
                <a:solidFill>
                  <a:srgbClr val="202124"/>
                </a:solidFill>
                <a:latin typeface="Google Sans Medium"/>
                <a:ea typeface="Google Sans Medium"/>
                <a:cs typeface="Google Sans Medium"/>
                <a:sym typeface="Google Sans Medium"/>
              </a:rPr>
              <a:t>Serve ML Features at scale with low latency</a:t>
            </a:r>
            <a:endParaRPr sz="1100">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None/>
            </a:pPr>
            <a:r>
              <a:rPr lang="en" sz="1100">
                <a:solidFill>
                  <a:srgbClr val="202124"/>
                </a:solidFill>
                <a:latin typeface="Google Sans"/>
                <a:ea typeface="Google Sans"/>
                <a:cs typeface="Google Sans"/>
                <a:sym typeface="Google Sans"/>
              </a:rPr>
              <a:t>Offload the operational overhead of handling infrastructure for low latency scalable feature serving.</a:t>
            </a:r>
            <a:endParaRPr sz="1100">
              <a:solidFill>
                <a:srgbClr val="202124"/>
              </a:solidFill>
              <a:latin typeface="Google Sans"/>
              <a:ea typeface="Google Sans"/>
              <a:cs typeface="Google Sans"/>
              <a:sym typeface="Google Sans"/>
            </a:endParaRPr>
          </a:p>
          <a:p>
            <a:pPr indent="0" lvl="0" marL="0" marR="228600" rtl="0" algn="l">
              <a:lnSpc>
                <a:spcPct val="115000"/>
              </a:lnSpc>
              <a:spcBef>
                <a:spcPts val="500"/>
              </a:spcBef>
              <a:spcAft>
                <a:spcPts val="500"/>
              </a:spcAft>
              <a:buNone/>
            </a:pPr>
            <a:r>
              <a:t/>
            </a:r>
            <a:endParaRPr sz="1100">
              <a:solidFill>
                <a:srgbClr val="202124"/>
              </a:solidFill>
              <a:latin typeface="Google Sans"/>
              <a:ea typeface="Google Sans"/>
              <a:cs typeface="Google Sans"/>
              <a:sym typeface="Google Sans"/>
            </a:endParaRPr>
          </a:p>
        </p:txBody>
      </p:sp>
      <p:sp>
        <p:nvSpPr>
          <p:cNvPr id="2243" name="Google Shape;2243;p286"/>
          <p:cNvSpPr txBox="1"/>
          <p:nvPr>
            <p:ph type="title"/>
          </p:nvPr>
        </p:nvSpPr>
        <p:spPr>
          <a:xfrm>
            <a:off x="457175" y="460250"/>
            <a:ext cx="7898400" cy="401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Fully managed Feature Store</a:t>
            </a:r>
            <a:endParaRPr sz="1200">
              <a:latin typeface="Google Sans"/>
              <a:ea typeface="Google Sans"/>
              <a:cs typeface="Google Sans"/>
              <a:sym typeface="Google Sans"/>
            </a:endParaRPr>
          </a:p>
          <a:p>
            <a:pPr indent="0" lvl="0" marL="0" rtl="0" algn="l">
              <a:spcBef>
                <a:spcPts val="500"/>
              </a:spcBef>
              <a:spcAft>
                <a:spcPts val="0"/>
              </a:spcAft>
              <a:buNone/>
            </a:pPr>
            <a:r>
              <a:rPr lang="en" sz="1200">
                <a:latin typeface="Google Sans"/>
                <a:ea typeface="Google Sans"/>
                <a:cs typeface="Google Sans"/>
                <a:sym typeface="Google Sans"/>
              </a:rPr>
              <a:t>A rich feature repository to serve, share and re-use ML features. </a:t>
            </a:r>
            <a:endParaRPr sz="1200">
              <a:latin typeface="Google Sans"/>
              <a:ea typeface="Google Sans"/>
              <a:cs typeface="Google Sans"/>
              <a:sym typeface="Google Sans"/>
            </a:endParaRPr>
          </a:p>
          <a:p>
            <a:pPr indent="0" lvl="0" marL="0" rtl="0" algn="l">
              <a:spcBef>
                <a:spcPts val="0"/>
              </a:spcBef>
              <a:spcAft>
                <a:spcPts val="0"/>
              </a:spcAft>
              <a:buNone/>
            </a:pPr>
            <a:r>
              <a:t/>
            </a:r>
            <a:endParaRPr sz="1200">
              <a:latin typeface="Google Sans"/>
              <a:ea typeface="Google Sans"/>
              <a:cs typeface="Google Sans"/>
              <a:sym typeface="Google Sans"/>
            </a:endParaRPr>
          </a:p>
          <a:p>
            <a:pPr indent="0" lvl="0" marL="0" rtl="0" algn="l">
              <a:spcBef>
                <a:spcPts val="0"/>
              </a:spcBef>
              <a:spcAft>
                <a:spcPts val="0"/>
              </a:spcAft>
              <a:buNone/>
            </a:pPr>
            <a:r>
              <a:t/>
            </a:r>
            <a:endParaRPr sz="1200">
              <a:latin typeface="Google Sans"/>
              <a:ea typeface="Google Sans"/>
              <a:cs typeface="Google Sans"/>
              <a:sym typeface="Google Sans"/>
            </a:endParaRPr>
          </a:p>
        </p:txBody>
      </p:sp>
      <p:sp>
        <p:nvSpPr>
          <p:cNvPr id="2244" name="Google Shape;2244;p286"/>
          <p:cNvSpPr txBox="1"/>
          <p:nvPr/>
        </p:nvSpPr>
        <p:spPr>
          <a:xfrm>
            <a:off x="850175" y="1471425"/>
            <a:ext cx="4027800" cy="236700"/>
          </a:xfrm>
          <a:prstGeom prst="rect">
            <a:avLst/>
          </a:prstGeom>
          <a:noFill/>
          <a:ln>
            <a:noFill/>
          </a:ln>
        </p:spPr>
        <p:txBody>
          <a:bodyPr anchorCtr="0" anchor="t" bIns="0" lIns="91425" spcFirstLastPara="1" rIns="91425" wrap="square" tIns="0">
            <a:noAutofit/>
          </a:bodyPr>
          <a:lstStyle/>
          <a:p>
            <a:pPr indent="0" lvl="0" marL="0" marR="228600" rtl="0" algn="l">
              <a:lnSpc>
                <a:spcPct val="115000"/>
              </a:lnSpc>
              <a:spcBef>
                <a:spcPts val="0"/>
              </a:spcBef>
              <a:spcAft>
                <a:spcPts val="0"/>
              </a:spcAft>
              <a:buNone/>
            </a:pPr>
            <a:r>
              <a:rPr lang="en" sz="1100">
                <a:solidFill>
                  <a:srgbClr val="202124"/>
                </a:solidFill>
                <a:latin typeface="Google Sans Medium"/>
                <a:ea typeface="Google Sans Medium"/>
                <a:cs typeface="Google Sans Medium"/>
                <a:sym typeface="Google Sans Medium"/>
              </a:rPr>
              <a:t>Share and reuse ML features across use cases</a:t>
            </a:r>
            <a:endParaRPr sz="1100">
              <a:solidFill>
                <a:srgbClr val="202124"/>
              </a:solidFill>
              <a:latin typeface="Google Sans Medium"/>
              <a:ea typeface="Google Sans Medium"/>
              <a:cs typeface="Google Sans Medium"/>
              <a:sym typeface="Google Sans Medium"/>
            </a:endParaRPr>
          </a:p>
          <a:p>
            <a:pPr indent="0" lvl="0" marL="0" marR="228600" rtl="0" algn="l">
              <a:lnSpc>
                <a:spcPct val="115000"/>
              </a:lnSpc>
              <a:spcBef>
                <a:spcPts val="500"/>
              </a:spcBef>
              <a:spcAft>
                <a:spcPts val="0"/>
              </a:spcAft>
              <a:buNone/>
            </a:pPr>
            <a:r>
              <a:rPr lang="en" sz="1100">
                <a:solidFill>
                  <a:srgbClr val="202124"/>
                </a:solidFill>
                <a:latin typeface="Google Sans"/>
                <a:ea typeface="Google Sans"/>
                <a:cs typeface="Google Sans"/>
                <a:sym typeface="Google Sans"/>
              </a:rPr>
              <a:t>Centralized feature repository with easy APIs to search &amp; discover features, fetch them for training/serving and manage permissions.</a:t>
            </a:r>
            <a:endParaRPr sz="1100">
              <a:solidFill>
                <a:srgbClr val="202124"/>
              </a:solidFill>
              <a:latin typeface="Google Sans"/>
              <a:ea typeface="Google Sans"/>
              <a:cs typeface="Google Sans"/>
              <a:sym typeface="Google Sans"/>
            </a:endParaRPr>
          </a:p>
          <a:p>
            <a:pPr indent="0" lvl="0" marL="0" marR="228600" rtl="0" algn="l">
              <a:lnSpc>
                <a:spcPct val="115000"/>
              </a:lnSpc>
              <a:spcBef>
                <a:spcPts val="500"/>
              </a:spcBef>
              <a:spcAft>
                <a:spcPts val="0"/>
              </a:spcAft>
              <a:buNone/>
            </a:pPr>
            <a:r>
              <a:t/>
            </a:r>
            <a:endParaRPr sz="1100">
              <a:solidFill>
                <a:srgbClr val="202124"/>
              </a:solidFill>
              <a:latin typeface="Google Sans"/>
              <a:ea typeface="Google Sans"/>
              <a:cs typeface="Google Sans"/>
              <a:sym typeface="Google Sans"/>
            </a:endParaRPr>
          </a:p>
          <a:p>
            <a:pPr indent="0" lvl="0" marL="0" marR="228600" rtl="0" algn="l">
              <a:lnSpc>
                <a:spcPct val="115000"/>
              </a:lnSpc>
              <a:spcBef>
                <a:spcPts val="500"/>
              </a:spcBef>
              <a:spcAft>
                <a:spcPts val="500"/>
              </a:spcAft>
              <a:buNone/>
            </a:pPr>
            <a:r>
              <a:t/>
            </a:r>
            <a:endParaRPr sz="1100">
              <a:solidFill>
                <a:srgbClr val="202124"/>
              </a:solidFill>
              <a:latin typeface="Google Sans"/>
              <a:ea typeface="Google Sans"/>
              <a:cs typeface="Google Sans"/>
              <a:sym typeface="Google Sans"/>
            </a:endParaRPr>
          </a:p>
        </p:txBody>
      </p:sp>
      <p:sp>
        <p:nvSpPr>
          <p:cNvPr id="2245" name="Google Shape;2245;p286"/>
          <p:cNvSpPr/>
          <p:nvPr/>
        </p:nvSpPr>
        <p:spPr>
          <a:xfrm>
            <a:off x="460878" y="1400025"/>
            <a:ext cx="308100" cy="308100"/>
          </a:xfrm>
          <a:prstGeom prst="ellipse">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86"/>
          <p:cNvSpPr/>
          <p:nvPr/>
        </p:nvSpPr>
        <p:spPr>
          <a:xfrm>
            <a:off x="553387" y="1485976"/>
            <a:ext cx="123064" cy="136191"/>
          </a:xfrm>
          <a:custGeom>
            <a:rect b="b" l="l" r="r" t="t"/>
            <a:pathLst>
              <a:path extrusionOk="0" h="170239" w="153830">
                <a:moveTo>
                  <a:pt x="128192" y="0"/>
                </a:moveTo>
                <a:cubicBezTo>
                  <a:pt x="114176" y="0"/>
                  <a:pt x="102553" y="11623"/>
                  <a:pt x="102553" y="25638"/>
                </a:cubicBezTo>
                <a:cubicBezTo>
                  <a:pt x="102553" y="27689"/>
                  <a:pt x="102895" y="29741"/>
                  <a:pt x="103237" y="31792"/>
                </a:cubicBezTo>
                <a:lnTo>
                  <a:pt x="43073" y="66660"/>
                </a:lnTo>
                <a:cubicBezTo>
                  <a:pt x="38629" y="62558"/>
                  <a:pt x="32475" y="59823"/>
                  <a:pt x="25639" y="59823"/>
                </a:cubicBezTo>
                <a:cubicBezTo>
                  <a:pt x="11623" y="59823"/>
                  <a:pt x="0" y="71445"/>
                  <a:pt x="0" y="85461"/>
                </a:cubicBezTo>
                <a:cubicBezTo>
                  <a:pt x="0" y="99818"/>
                  <a:pt x="11623" y="111099"/>
                  <a:pt x="25639" y="111099"/>
                </a:cubicBezTo>
                <a:cubicBezTo>
                  <a:pt x="32475" y="111099"/>
                  <a:pt x="38629" y="108365"/>
                  <a:pt x="43073" y="104262"/>
                </a:cubicBezTo>
                <a:lnTo>
                  <a:pt x="103921" y="139814"/>
                </a:lnTo>
                <a:cubicBezTo>
                  <a:pt x="103579" y="141523"/>
                  <a:pt x="103237" y="143574"/>
                  <a:pt x="103237" y="145284"/>
                </a:cubicBezTo>
                <a:cubicBezTo>
                  <a:pt x="103237" y="158957"/>
                  <a:pt x="114518" y="170238"/>
                  <a:pt x="128192" y="170238"/>
                </a:cubicBezTo>
                <a:cubicBezTo>
                  <a:pt x="141865" y="170238"/>
                  <a:pt x="153146" y="158957"/>
                  <a:pt x="153146" y="145284"/>
                </a:cubicBezTo>
                <a:cubicBezTo>
                  <a:pt x="153146" y="131610"/>
                  <a:pt x="141865" y="120329"/>
                  <a:pt x="128192" y="120329"/>
                </a:cubicBezTo>
                <a:cubicBezTo>
                  <a:pt x="121697" y="120329"/>
                  <a:pt x="115885" y="123064"/>
                  <a:pt x="111441" y="126824"/>
                </a:cubicBezTo>
                <a:lnTo>
                  <a:pt x="50593" y="91614"/>
                </a:lnTo>
                <a:cubicBezTo>
                  <a:pt x="50935" y="89563"/>
                  <a:pt x="51277" y="87512"/>
                  <a:pt x="51277" y="85461"/>
                </a:cubicBezTo>
                <a:cubicBezTo>
                  <a:pt x="51277" y="83410"/>
                  <a:pt x="50935" y="81359"/>
                  <a:pt x="50593" y="79650"/>
                </a:cubicBezTo>
                <a:lnTo>
                  <a:pt x="110758" y="44440"/>
                </a:lnTo>
                <a:cubicBezTo>
                  <a:pt x="115543" y="48542"/>
                  <a:pt x="121355" y="51277"/>
                  <a:pt x="128192" y="51277"/>
                </a:cubicBezTo>
                <a:cubicBezTo>
                  <a:pt x="142549" y="51277"/>
                  <a:pt x="153830" y="39996"/>
                  <a:pt x="153830" y="25638"/>
                </a:cubicBezTo>
                <a:cubicBezTo>
                  <a:pt x="153830" y="11623"/>
                  <a:pt x="142549" y="0"/>
                  <a:pt x="1281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86"/>
          <p:cNvSpPr/>
          <p:nvPr/>
        </p:nvSpPr>
        <p:spPr>
          <a:xfrm>
            <a:off x="460878" y="2467350"/>
            <a:ext cx="308100" cy="308100"/>
          </a:xfrm>
          <a:prstGeom prst="ellipse">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86"/>
          <p:cNvSpPr txBox="1"/>
          <p:nvPr/>
        </p:nvSpPr>
        <p:spPr>
          <a:xfrm>
            <a:off x="850175" y="3469375"/>
            <a:ext cx="3568800" cy="236700"/>
          </a:xfrm>
          <a:prstGeom prst="rect">
            <a:avLst/>
          </a:prstGeom>
          <a:noFill/>
          <a:ln>
            <a:noFill/>
          </a:ln>
        </p:spPr>
        <p:txBody>
          <a:bodyPr anchorCtr="0" anchor="t" bIns="0" lIns="91425" spcFirstLastPara="1" rIns="91425" wrap="square" tIns="0">
            <a:noAutofit/>
          </a:bodyPr>
          <a:lstStyle/>
          <a:p>
            <a:pPr indent="0" lvl="0" marL="0" marR="228600" rtl="0" algn="l">
              <a:lnSpc>
                <a:spcPct val="115000"/>
              </a:lnSpc>
              <a:spcBef>
                <a:spcPts val="0"/>
              </a:spcBef>
              <a:spcAft>
                <a:spcPts val="0"/>
              </a:spcAft>
              <a:buNone/>
            </a:pPr>
            <a:r>
              <a:rPr lang="en" sz="1100">
                <a:solidFill>
                  <a:srgbClr val="202124"/>
                </a:solidFill>
                <a:latin typeface="Google Sans Medium"/>
                <a:ea typeface="Google Sans Medium"/>
                <a:cs typeface="Google Sans Medium"/>
                <a:sym typeface="Google Sans Medium"/>
              </a:rPr>
              <a:t>Alleviate training serving skew</a:t>
            </a:r>
            <a:endParaRPr sz="1100">
              <a:solidFill>
                <a:srgbClr val="202124"/>
              </a:solidFill>
              <a:latin typeface="Google Sans Medium"/>
              <a:ea typeface="Google Sans Medium"/>
              <a:cs typeface="Google Sans Medium"/>
              <a:sym typeface="Google Sans Medium"/>
            </a:endParaRPr>
          </a:p>
          <a:p>
            <a:pPr indent="-135890" lvl="0" marL="137160" marR="228600" rtl="0" algn="l">
              <a:lnSpc>
                <a:spcPct val="115000"/>
              </a:lnSpc>
              <a:spcBef>
                <a:spcPts val="500"/>
              </a:spcBef>
              <a:spcAft>
                <a:spcPts val="0"/>
              </a:spcAft>
              <a:buClr>
                <a:srgbClr val="202124"/>
              </a:buClr>
              <a:buSzPts val="700"/>
              <a:buFont typeface="Google Sans"/>
              <a:buChar char="●"/>
            </a:pPr>
            <a:r>
              <a:rPr lang="en" sz="1100">
                <a:solidFill>
                  <a:srgbClr val="202124"/>
                </a:solidFill>
                <a:latin typeface="Google Sans"/>
                <a:ea typeface="Google Sans"/>
                <a:cs typeface="Google Sans"/>
                <a:sym typeface="Google Sans"/>
              </a:rPr>
              <a:t>Compute feature values once, re-use for training and serving</a:t>
            </a:r>
            <a:endParaRPr sz="1100">
              <a:solidFill>
                <a:srgbClr val="202124"/>
              </a:solidFill>
              <a:latin typeface="Google Sans"/>
              <a:ea typeface="Google Sans"/>
              <a:cs typeface="Google Sans"/>
              <a:sym typeface="Google Sans"/>
            </a:endParaRPr>
          </a:p>
          <a:p>
            <a:pPr indent="-135890" lvl="0" marL="137160" marR="228600" rtl="0" algn="l">
              <a:lnSpc>
                <a:spcPct val="115000"/>
              </a:lnSpc>
              <a:spcBef>
                <a:spcPts val="500"/>
              </a:spcBef>
              <a:spcAft>
                <a:spcPts val="500"/>
              </a:spcAft>
              <a:buClr>
                <a:srgbClr val="202124"/>
              </a:buClr>
              <a:buSzPts val="700"/>
              <a:buFont typeface="Google Sans"/>
              <a:buChar char="●"/>
            </a:pPr>
            <a:r>
              <a:rPr lang="en" sz="1100">
                <a:solidFill>
                  <a:srgbClr val="202124"/>
                </a:solidFill>
                <a:latin typeface="Google Sans"/>
                <a:ea typeface="Google Sans"/>
                <a:cs typeface="Google Sans"/>
                <a:sym typeface="Google Sans"/>
              </a:rPr>
              <a:t>Track &amp; monitor for drift and other quality issues</a:t>
            </a:r>
            <a:endParaRPr sz="1100">
              <a:solidFill>
                <a:srgbClr val="202124"/>
              </a:solidFill>
              <a:latin typeface="Google Sans"/>
              <a:ea typeface="Google Sans"/>
              <a:cs typeface="Google Sans"/>
              <a:sym typeface="Google Sans"/>
            </a:endParaRPr>
          </a:p>
        </p:txBody>
      </p:sp>
      <p:sp>
        <p:nvSpPr>
          <p:cNvPr id="2249" name="Google Shape;2249;p286"/>
          <p:cNvSpPr/>
          <p:nvPr/>
        </p:nvSpPr>
        <p:spPr>
          <a:xfrm>
            <a:off x="460878" y="3397975"/>
            <a:ext cx="308100" cy="308100"/>
          </a:xfrm>
          <a:prstGeom prst="ellipse">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0" name="Google Shape;2250;p286"/>
          <p:cNvPicPr preferRelativeResize="0"/>
          <p:nvPr/>
        </p:nvPicPr>
        <p:blipFill rotWithShape="1">
          <a:blip r:embed="rId3">
            <a:alphaModFix/>
          </a:blip>
          <a:srcRect b="7261" l="0" r="0" t="0"/>
          <a:stretch/>
        </p:blipFill>
        <p:spPr>
          <a:xfrm>
            <a:off x="5429084" y="1671540"/>
            <a:ext cx="3754813" cy="2377990"/>
          </a:xfrm>
          <a:prstGeom prst="rect">
            <a:avLst/>
          </a:prstGeom>
          <a:noFill/>
          <a:ln>
            <a:noFill/>
          </a:ln>
        </p:spPr>
      </p:pic>
      <p:pic>
        <p:nvPicPr>
          <p:cNvPr id="2251" name="Google Shape;2251;p286"/>
          <p:cNvPicPr preferRelativeResize="0"/>
          <p:nvPr/>
        </p:nvPicPr>
        <p:blipFill rotWithShape="1">
          <a:blip r:embed="rId4">
            <a:alphaModFix/>
          </a:blip>
          <a:srcRect b="0" l="0" r="17259" t="0"/>
          <a:stretch/>
        </p:blipFill>
        <p:spPr>
          <a:xfrm>
            <a:off x="4534050" y="1252200"/>
            <a:ext cx="4615573" cy="3371600"/>
          </a:xfrm>
          <a:prstGeom prst="rect">
            <a:avLst/>
          </a:prstGeom>
          <a:noFill/>
          <a:ln>
            <a:noFill/>
          </a:ln>
        </p:spPr>
      </p:pic>
      <p:sp>
        <p:nvSpPr>
          <p:cNvPr id="2252" name="Google Shape;2252;p286"/>
          <p:cNvSpPr/>
          <p:nvPr/>
        </p:nvSpPr>
        <p:spPr>
          <a:xfrm>
            <a:off x="535254" y="2539300"/>
            <a:ext cx="159349" cy="16420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53" name="Google Shape;2253;p286"/>
          <p:cNvSpPr/>
          <p:nvPr/>
        </p:nvSpPr>
        <p:spPr>
          <a:xfrm>
            <a:off x="537478" y="3474575"/>
            <a:ext cx="154900" cy="154900"/>
          </a:xfrm>
          <a:custGeom>
            <a:rect b="b" l="l" r="r" t="t"/>
            <a:pathLst>
              <a:path extrusionOk="0" h="941" w="941">
                <a:moveTo>
                  <a:pt x="0" y="731"/>
                </a:moveTo>
                <a:lnTo>
                  <a:pt x="0" y="835"/>
                </a:lnTo>
                <a:lnTo>
                  <a:pt x="313" y="835"/>
                </a:lnTo>
                <a:lnTo>
                  <a:pt x="313" y="731"/>
                </a:lnTo>
                <a:lnTo>
                  <a:pt x="0" y="731"/>
                </a:lnTo>
                <a:close/>
                <a:moveTo>
                  <a:pt x="0" y="104"/>
                </a:moveTo>
                <a:lnTo>
                  <a:pt x="0" y="209"/>
                </a:lnTo>
                <a:lnTo>
                  <a:pt x="522" y="209"/>
                </a:lnTo>
                <a:lnTo>
                  <a:pt x="522" y="104"/>
                </a:lnTo>
                <a:lnTo>
                  <a:pt x="0" y="104"/>
                </a:lnTo>
                <a:close/>
                <a:moveTo>
                  <a:pt x="522" y="940"/>
                </a:moveTo>
                <a:lnTo>
                  <a:pt x="522" y="835"/>
                </a:lnTo>
                <a:lnTo>
                  <a:pt x="940" y="835"/>
                </a:lnTo>
                <a:lnTo>
                  <a:pt x="940" y="731"/>
                </a:lnTo>
                <a:lnTo>
                  <a:pt x="522" y="731"/>
                </a:lnTo>
                <a:lnTo>
                  <a:pt x="522" y="627"/>
                </a:lnTo>
                <a:lnTo>
                  <a:pt x="418" y="627"/>
                </a:lnTo>
                <a:lnTo>
                  <a:pt x="418" y="940"/>
                </a:lnTo>
                <a:lnTo>
                  <a:pt x="522" y="940"/>
                </a:lnTo>
                <a:close/>
                <a:moveTo>
                  <a:pt x="209" y="418"/>
                </a:moveTo>
                <a:lnTo>
                  <a:pt x="0" y="418"/>
                </a:lnTo>
                <a:lnTo>
                  <a:pt x="0" y="522"/>
                </a:lnTo>
                <a:lnTo>
                  <a:pt x="209" y="522"/>
                </a:lnTo>
                <a:lnTo>
                  <a:pt x="209" y="627"/>
                </a:lnTo>
                <a:lnTo>
                  <a:pt x="313" y="627"/>
                </a:lnTo>
                <a:lnTo>
                  <a:pt x="313" y="313"/>
                </a:lnTo>
                <a:lnTo>
                  <a:pt x="209" y="313"/>
                </a:lnTo>
                <a:lnTo>
                  <a:pt x="209" y="418"/>
                </a:lnTo>
                <a:close/>
                <a:moveTo>
                  <a:pt x="940" y="522"/>
                </a:moveTo>
                <a:lnTo>
                  <a:pt x="940" y="418"/>
                </a:lnTo>
                <a:lnTo>
                  <a:pt x="418" y="418"/>
                </a:lnTo>
                <a:lnTo>
                  <a:pt x="418" y="522"/>
                </a:lnTo>
                <a:lnTo>
                  <a:pt x="940" y="522"/>
                </a:lnTo>
                <a:close/>
                <a:moveTo>
                  <a:pt x="627" y="313"/>
                </a:moveTo>
                <a:lnTo>
                  <a:pt x="731" y="313"/>
                </a:lnTo>
                <a:lnTo>
                  <a:pt x="731" y="209"/>
                </a:lnTo>
                <a:lnTo>
                  <a:pt x="940" y="209"/>
                </a:lnTo>
                <a:lnTo>
                  <a:pt x="940" y="104"/>
                </a:lnTo>
                <a:lnTo>
                  <a:pt x="731" y="104"/>
                </a:lnTo>
                <a:lnTo>
                  <a:pt x="731" y="0"/>
                </a:lnTo>
                <a:lnTo>
                  <a:pt x="627" y="0"/>
                </a:lnTo>
                <a:lnTo>
                  <a:pt x="627" y="3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7" name="Shape 2257"/>
        <p:cNvGrpSpPr/>
        <p:nvPr/>
      </p:nvGrpSpPr>
      <p:grpSpPr>
        <a:xfrm>
          <a:off x="0" y="0"/>
          <a:ext cx="0" cy="0"/>
          <a:chOff x="0" y="0"/>
          <a:chExt cx="0" cy="0"/>
        </a:xfrm>
      </p:grpSpPr>
      <p:sp>
        <p:nvSpPr>
          <p:cNvPr id="2258" name="Google Shape;2258;p287"/>
          <p:cNvSpPr/>
          <p:nvPr/>
        </p:nvSpPr>
        <p:spPr>
          <a:xfrm>
            <a:off x="2603075" y="1536250"/>
            <a:ext cx="3909300" cy="2231100"/>
          </a:xfrm>
          <a:prstGeom prst="roundRect">
            <a:avLst>
              <a:gd fmla="val 2900" name="adj"/>
            </a:avLst>
          </a:prstGeom>
          <a:solidFill>
            <a:srgbClr val="FFF2CC"/>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latin typeface="Google Sans"/>
              <a:ea typeface="Google Sans"/>
              <a:cs typeface="Google Sans"/>
              <a:sym typeface="Google Sans"/>
            </a:endParaRPr>
          </a:p>
        </p:txBody>
      </p:sp>
      <p:sp>
        <p:nvSpPr>
          <p:cNvPr id="2259" name="Google Shape;2259;p287"/>
          <p:cNvSpPr txBox="1"/>
          <p:nvPr>
            <p:ph type="title"/>
          </p:nvPr>
        </p:nvSpPr>
        <p:spPr>
          <a:xfrm>
            <a:off x="457175" y="460250"/>
            <a:ext cx="5373000" cy="401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Feature Store の API と SDK</a:t>
            </a:r>
            <a:endParaRPr/>
          </a:p>
        </p:txBody>
      </p:sp>
      <p:sp>
        <p:nvSpPr>
          <p:cNvPr id="2260" name="Google Shape;2260;p287"/>
          <p:cNvSpPr txBox="1"/>
          <p:nvPr/>
        </p:nvSpPr>
        <p:spPr>
          <a:xfrm>
            <a:off x="8027849" y="510050"/>
            <a:ext cx="756900" cy="8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800">
                <a:solidFill>
                  <a:srgbClr val="FFFFFF"/>
                </a:solidFill>
                <a:latin typeface="Google Sans Medium"/>
                <a:ea typeface="Google Sans Medium"/>
                <a:cs typeface="Google Sans Medium"/>
                <a:sym typeface="Google Sans Medium"/>
              </a:rPr>
              <a:t>Our Solution</a:t>
            </a:r>
            <a:endParaRPr sz="800">
              <a:solidFill>
                <a:srgbClr val="FFFFFF"/>
              </a:solidFill>
              <a:latin typeface="Google Sans Medium"/>
              <a:ea typeface="Google Sans Medium"/>
              <a:cs typeface="Google Sans Medium"/>
              <a:sym typeface="Google Sans Medium"/>
            </a:endParaRPr>
          </a:p>
        </p:txBody>
      </p:sp>
      <p:sp>
        <p:nvSpPr>
          <p:cNvPr id="2261" name="Google Shape;2261;p287"/>
          <p:cNvSpPr/>
          <p:nvPr/>
        </p:nvSpPr>
        <p:spPr>
          <a:xfrm>
            <a:off x="3385591" y="1375750"/>
            <a:ext cx="1371600" cy="365700"/>
          </a:xfrm>
          <a:prstGeom prst="roundRect">
            <a:avLst>
              <a:gd fmla="val 50000" name="adj"/>
            </a:avLst>
          </a:prstGeom>
          <a:solidFill>
            <a:schemeClr val="accent1"/>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FFFFFF"/>
                </a:solidFill>
                <a:latin typeface="Google Sans"/>
                <a:ea typeface="Google Sans"/>
                <a:cs typeface="Google Sans"/>
                <a:sym typeface="Google Sans"/>
              </a:rPr>
              <a:t>Feature </a:t>
            </a:r>
            <a:br>
              <a:rPr lang="en" sz="1000">
                <a:solidFill>
                  <a:srgbClr val="FFFFFF"/>
                </a:solidFill>
                <a:latin typeface="Google Sans"/>
                <a:ea typeface="Google Sans"/>
                <a:cs typeface="Google Sans"/>
                <a:sym typeface="Google Sans"/>
              </a:rPr>
            </a:br>
            <a:r>
              <a:rPr lang="en" sz="1000">
                <a:solidFill>
                  <a:srgbClr val="FFFFFF"/>
                </a:solidFill>
                <a:latin typeface="Google Sans"/>
                <a:ea typeface="Google Sans"/>
                <a:cs typeface="Google Sans"/>
                <a:sym typeface="Google Sans"/>
              </a:rPr>
              <a:t>Store</a:t>
            </a:r>
            <a:endParaRPr sz="1000">
              <a:solidFill>
                <a:srgbClr val="FFFFFF"/>
              </a:solidFill>
              <a:latin typeface="Google Sans"/>
              <a:ea typeface="Google Sans"/>
              <a:cs typeface="Google Sans"/>
              <a:sym typeface="Google Sans"/>
            </a:endParaRPr>
          </a:p>
        </p:txBody>
      </p:sp>
      <p:sp>
        <p:nvSpPr>
          <p:cNvPr id="2262" name="Google Shape;2262;p287"/>
          <p:cNvSpPr/>
          <p:nvPr/>
        </p:nvSpPr>
        <p:spPr>
          <a:xfrm>
            <a:off x="3537991" y="2323694"/>
            <a:ext cx="1371600" cy="3444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Online Store</a:t>
            </a:r>
            <a:endParaRPr sz="1000">
              <a:solidFill>
                <a:srgbClr val="202124"/>
              </a:solidFill>
              <a:latin typeface="Google Sans"/>
              <a:ea typeface="Google Sans"/>
              <a:cs typeface="Google Sans"/>
              <a:sym typeface="Google Sans"/>
            </a:endParaRPr>
          </a:p>
        </p:txBody>
      </p:sp>
      <p:sp>
        <p:nvSpPr>
          <p:cNvPr id="2263" name="Google Shape;2263;p287"/>
          <p:cNvSpPr/>
          <p:nvPr/>
        </p:nvSpPr>
        <p:spPr>
          <a:xfrm>
            <a:off x="1924351" y="1887869"/>
            <a:ext cx="1280100" cy="344400"/>
          </a:xfrm>
          <a:prstGeom prst="roundRect">
            <a:avLst>
              <a:gd fmla="val 50000" name="adj"/>
            </a:avLst>
          </a:prstGeom>
          <a:solidFill>
            <a:srgbClr val="D2E3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Feature Management API</a:t>
            </a:r>
            <a:endParaRPr sz="1000">
              <a:solidFill>
                <a:srgbClr val="202124"/>
              </a:solidFill>
              <a:latin typeface="Google Sans"/>
              <a:ea typeface="Google Sans"/>
              <a:cs typeface="Google Sans"/>
              <a:sym typeface="Google Sans"/>
            </a:endParaRPr>
          </a:p>
        </p:txBody>
      </p:sp>
      <p:sp>
        <p:nvSpPr>
          <p:cNvPr id="2264" name="Google Shape;2264;p287"/>
          <p:cNvSpPr/>
          <p:nvPr/>
        </p:nvSpPr>
        <p:spPr>
          <a:xfrm>
            <a:off x="1924351" y="2323694"/>
            <a:ext cx="1280100" cy="344400"/>
          </a:xfrm>
          <a:prstGeom prst="roundRect">
            <a:avLst>
              <a:gd fmla="val 50000" name="adj"/>
            </a:avLst>
          </a:prstGeom>
          <a:solidFill>
            <a:srgbClr val="D2E3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Batch </a:t>
            </a:r>
            <a:br>
              <a:rPr lang="en" sz="1000">
                <a:solidFill>
                  <a:srgbClr val="202124"/>
                </a:solidFill>
                <a:latin typeface="Google Sans"/>
                <a:ea typeface="Google Sans"/>
                <a:cs typeface="Google Sans"/>
                <a:sym typeface="Google Sans"/>
              </a:rPr>
            </a:br>
            <a:r>
              <a:rPr lang="en" sz="1000">
                <a:solidFill>
                  <a:srgbClr val="202124"/>
                </a:solidFill>
                <a:latin typeface="Google Sans"/>
                <a:ea typeface="Google Sans"/>
                <a:cs typeface="Google Sans"/>
                <a:sym typeface="Google Sans"/>
              </a:rPr>
              <a:t>Ingestion API</a:t>
            </a:r>
            <a:endParaRPr sz="1000">
              <a:solidFill>
                <a:srgbClr val="202124"/>
              </a:solidFill>
              <a:latin typeface="Google Sans"/>
              <a:ea typeface="Google Sans"/>
              <a:cs typeface="Google Sans"/>
              <a:sym typeface="Google Sans"/>
            </a:endParaRPr>
          </a:p>
        </p:txBody>
      </p:sp>
      <p:sp>
        <p:nvSpPr>
          <p:cNvPr id="2265" name="Google Shape;2265;p287"/>
          <p:cNvSpPr/>
          <p:nvPr/>
        </p:nvSpPr>
        <p:spPr>
          <a:xfrm>
            <a:off x="1924351" y="3169444"/>
            <a:ext cx="1280100" cy="344400"/>
          </a:xfrm>
          <a:prstGeom prst="roundRect">
            <a:avLst>
              <a:gd fmla="val 50000" name="adj"/>
            </a:avLst>
          </a:prstGeom>
          <a:solidFill>
            <a:srgbClr val="D2E3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Stream </a:t>
            </a:r>
            <a:br>
              <a:rPr lang="en" sz="1000">
                <a:solidFill>
                  <a:srgbClr val="202124"/>
                </a:solidFill>
                <a:latin typeface="Google Sans"/>
                <a:ea typeface="Google Sans"/>
                <a:cs typeface="Google Sans"/>
                <a:sym typeface="Google Sans"/>
              </a:rPr>
            </a:br>
            <a:r>
              <a:rPr lang="en" sz="1000">
                <a:solidFill>
                  <a:srgbClr val="202124"/>
                </a:solidFill>
                <a:latin typeface="Google Sans"/>
                <a:ea typeface="Google Sans"/>
                <a:cs typeface="Google Sans"/>
                <a:sym typeface="Google Sans"/>
              </a:rPr>
              <a:t>Ingestion API</a:t>
            </a:r>
            <a:endParaRPr sz="1000">
              <a:solidFill>
                <a:srgbClr val="202124"/>
              </a:solidFill>
              <a:latin typeface="Google Sans"/>
              <a:ea typeface="Google Sans"/>
              <a:cs typeface="Google Sans"/>
              <a:sym typeface="Google Sans"/>
            </a:endParaRPr>
          </a:p>
        </p:txBody>
      </p:sp>
      <p:sp>
        <p:nvSpPr>
          <p:cNvPr id="2266" name="Google Shape;2266;p287"/>
          <p:cNvSpPr/>
          <p:nvPr/>
        </p:nvSpPr>
        <p:spPr>
          <a:xfrm>
            <a:off x="6021871" y="1887869"/>
            <a:ext cx="1280100" cy="3444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Feature Discovery API</a:t>
            </a:r>
            <a:endParaRPr sz="1000">
              <a:solidFill>
                <a:srgbClr val="202124"/>
              </a:solidFill>
              <a:latin typeface="Google Sans"/>
              <a:ea typeface="Google Sans"/>
              <a:cs typeface="Google Sans"/>
              <a:sym typeface="Google Sans"/>
            </a:endParaRPr>
          </a:p>
        </p:txBody>
      </p:sp>
      <p:sp>
        <p:nvSpPr>
          <p:cNvPr id="2267" name="Google Shape;2267;p287"/>
          <p:cNvSpPr/>
          <p:nvPr/>
        </p:nvSpPr>
        <p:spPr>
          <a:xfrm>
            <a:off x="6021871" y="2323694"/>
            <a:ext cx="1280100" cy="3444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Online Serving API</a:t>
            </a:r>
            <a:endParaRPr sz="1000">
              <a:solidFill>
                <a:srgbClr val="202124"/>
              </a:solidFill>
              <a:latin typeface="Google Sans"/>
              <a:ea typeface="Google Sans"/>
              <a:cs typeface="Google Sans"/>
              <a:sym typeface="Google Sans"/>
            </a:endParaRPr>
          </a:p>
        </p:txBody>
      </p:sp>
      <p:sp>
        <p:nvSpPr>
          <p:cNvPr id="2268" name="Google Shape;2268;p287"/>
          <p:cNvSpPr/>
          <p:nvPr/>
        </p:nvSpPr>
        <p:spPr>
          <a:xfrm>
            <a:off x="6021871" y="3169444"/>
            <a:ext cx="1280100" cy="3444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Batch Serving API</a:t>
            </a:r>
            <a:endParaRPr sz="1000">
              <a:solidFill>
                <a:srgbClr val="202124"/>
              </a:solidFill>
              <a:latin typeface="Google Sans"/>
              <a:ea typeface="Google Sans"/>
              <a:cs typeface="Google Sans"/>
              <a:sym typeface="Google Sans"/>
            </a:endParaRPr>
          </a:p>
        </p:txBody>
      </p:sp>
      <p:sp>
        <p:nvSpPr>
          <p:cNvPr id="2269" name="Google Shape;2269;p287"/>
          <p:cNvSpPr/>
          <p:nvPr/>
        </p:nvSpPr>
        <p:spPr>
          <a:xfrm>
            <a:off x="4938331" y="2175144"/>
            <a:ext cx="826200" cy="2100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rgbClr val="202124"/>
                </a:solidFill>
                <a:latin typeface="Google Sans"/>
                <a:ea typeface="Google Sans"/>
                <a:cs typeface="Google Sans"/>
                <a:sym typeface="Google Sans"/>
              </a:rPr>
              <a:t>Cache</a:t>
            </a:r>
            <a:endParaRPr sz="700">
              <a:solidFill>
                <a:srgbClr val="202124"/>
              </a:solidFill>
              <a:latin typeface="Google Sans"/>
              <a:ea typeface="Google Sans"/>
              <a:cs typeface="Google Sans"/>
              <a:sym typeface="Google Sans"/>
            </a:endParaRPr>
          </a:p>
        </p:txBody>
      </p:sp>
      <p:sp>
        <p:nvSpPr>
          <p:cNvPr id="2270" name="Google Shape;2270;p287"/>
          <p:cNvSpPr/>
          <p:nvPr/>
        </p:nvSpPr>
        <p:spPr>
          <a:xfrm>
            <a:off x="7406911" y="2323694"/>
            <a:ext cx="1280100" cy="3444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Online Prediction</a:t>
            </a:r>
            <a:endParaRPr sz="1000">
              <a:solidFill>
                <a:srgbClr val="202124"/>
              </a:solidFill>
              <a:latin typeface="Google Sans"/>
              <a:ea typeface="Google Sans"/>
              <a:cs typeface="Google Sans"/>
              <a:sym typeface="Google Sans"/>
            </a:endParaRPr>
          </a:p>
        </p:txBody>
      </p:sp>
      <p:sp>
        <p:nvSpPr>
          <p:cNvPr id="2271" name="Google Shape;2271;p287"/>
          <p:cNvSpPr/>
          <p:nvPr/>
        </p:nvSpPr>
        <p:spPr>
          <a:xfrm>
            <a:off x="7406911" y="3169444"/>
            <a:ext cx="1280100" cy="3444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Model Training</a:t>
            </a:r>
            <a:endParaRPr sz="1000">
              <a:solidFill>
                <a:srgbClr val="202124"/>
              </a:solidFill>
              <a:latin typeface="Google Sans"/>
              <a:ea typeface="Google Sans"/>
              <a:cs typeface="Google Sans"/>
              <a:sym typeface="Google Sans"/>
            </a:endParaRPr>
          </a:p>
        </p:txBody>
      </p:sp>
      <p:sp>
        <p:nvSpPr>
          <p:cNvPr id="2272" name="Google Shape;2272;p287"/>
          <p:cNvSpPr/>
          <p:nvPr/>
        </p:nvSpPr>
        <p:spPr>
          <a:xfrm>
            <a:off x="463111" y="2323694"/>
            <a:ext cx="1280100" cy="344400"/>
          </a:xfrm>
          <a:prstGeom prst="roundRect">
            <a:avLst>
              <a:gd fmla="val 50000" name="adj"/>
            </a:avLst>
          </a:prstGeom>
          <a:solidFill>
            <a:srgbClr val="E6F4E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Batch Feature Engineering</a:t>
            </a:r>
            <a:endParaRPr sz="1000">
              <a:solidFill>
                <a:srgbClr val="202124"/>
              </a:solidFill>
              <a:latin typeface="Google Sans"/>
              <a:ea typeface="Google Sans"/>
              <a:cs typeface="Google Sans"/>
              <a:sym typeface="Google Sans"/>
            </a:endParaRPr>
          </a:p>
        </p:txBody>
      </p:sp>
      <p:sp>
        <p:nvSpPr>
          <p:cNvPr id="2273" name="Google Shape;2273;p287"/>
          <p:cNvSpPr/>
          <p:nvPr/>
        </p:nvSpPr>
        <p:spPr>
          <a:xfrm>
            <a:off x="463111" y="3169444"/>
            <a:ext cx="1280100" cy="3444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Streaming Feature Engineering</a:t>
            </a:r>
            <a:endParaRPr sz="1000">
              <a:solidFill>
                <a:srgbClr val="202124"/>
              </a:solidFill>
              <a:latin typeface="Google Sans"/>
              <a:ea typeface="Google Sans"/>
              <a:cs typeface="Google Sans"/>
              <a:sym typeface="Google Sans"/>
            </a:endParaRPr>
          </a:p>
        </p:txBody>
      </p:sp>
      <p:sp>
        <p:nvSpPr>
          <p:cNvPr id="2274" name="Google Shape;2274;p287"/>
          <p:cNvSpPr/>
          <p:nvPr/>
        </p:nvSpPr>
        <p:spPr>
          <a:xfrm>
            <a:off x="463111" y="1735469"/>
            <a:ext cx="1280100" cy="344400"/>
          </a:xfrm>
          <a:prstGeom prst="roundRect">
            <a:avLst>
              <a:gd fmla="val 50000" name="adj"/>
            </a:avLst>
          </a:prstGeom>
          <a:solidFill>
            <a:srgbClr val="F8F9F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Data Lake </a:t>
            </a:r>
            <a:br>
              <a:rPr lang="en" sz="1000">
                <a:solidFill>
                  <a:srgbClr val="202124"/>
                </a:solidFill>
                <a:latin typeface="Google Sans"/>
                <a:ea typeface="Google Sans"/>
                <a:cs typeface="Google Sans"/>
                <a:sym typeface="Google Sans"/>
              </a:rPr>
            </a:br>
            <a:r>
              <a:rPr lang="en" sz="1000">
                <a:solidFill>
                  <a:srgbClr val="202124"/>
                </a:solidFill>
                <a:latin typeface="Google Sans"/>
                <a:ea typeface="Google Sans"/>
                <a:cs typeface="Google Sans"/>
                <a:sym typeface="Google Sans"/>
              </a:rPr>
              <a:t>(BQ, GCS)</a:t>
            </a:r>
            <a:endParaRPr sz="1000">
              <a:solidFill>
                <a:srgbClr val="202124"/>
              </a:solidFill>
              <a:latin typeface="Google Sans"/>
              <a:ea typeface="Google Sans"/>
              <a:cs typeface="Google Sans"/>
              <a:sym typeface="Google Sans"/>
            </a:endParaRPr>
          </a:p>
        </p:txBody>
      </p:sp>
      <p:sp>
        <p:nvSpPr>
          <p:cNvPr id="2275" name="Google Shape;2275;p287"/>
          <p:cNvSpPr/>
          <p:nvPr/>
        </p:nvSpPr>
        <p:spPr>
          <a:xfrm>
            <a:off x="463111" y="3731754"/>
            <a:ext cx="1280100" cy="344400"/>
          </a:xfrm>
          <a:prstGeom prst="roundRect">
            <a:avLst>
              <a:gd fmla="val 50000" name="adj"/>
            </a:avLst>
          </a:prstGeom>
          <a:solidFill>
            <a:srgbClr val="F8F9F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Kafka/Pubsub</a:t>
            </a:r>
            <a:endParaRPr sz="1000">
              <a:solidFill>
                <a:srgbClr val="202124"/>
              </a:solidFill>
              <a:latin typeface="Google Sans"/>
              <a:ea typeface="Google Sans"/>
              <a:cs typeface="Google Sans"/>
              <a:sym typeface="Google Sans"/>
            </a:endParaRPr>
          </a:p>
        </p:txBody>
      </p:sp>
      <p:cxnSp>
        <p:nvCxnSpPr>
          <p:cNvPr id="2276" name="Google Shape;2276;p287"/>
          <p:cNvCxnSpPr>
            <a:stCxn id="2263" idx="3"/>
            <a:endCxn id="2266" idx="1"/>
          </p:cNvCxnSpPr>
          <p:nvPr/>
        </p:nvCxnSpPr>
        <p:spPr>
          <a:xfrm>
            <a:off x="3204451" y="2060069"/>
            <a:ext cx="2817300" cy="0"/>
          </a:xfrm>
          <a:prstGeom prst="straightConnector1">
            <a:avLst/>
          </a:prstGeom>
          <a:noFill/>
          <a:ln cap="flat" cmpd="sng" w="9525">
            <a:solidFill>
              <a:srgbClr val="4285F4"/>
            </a:solidFill>
            <a:prstDash val="solid"/>
            <a:round/>
            <a:headEnd len="med" w="med" type="none"/>
            <a:tailEnd len="med" w="med" type="none"/>
          </a:ln>
        </p:spPr>
      </p:cxnSp>
      <p:cxnSp>
        <p:nvCxnSpPr>
          <p:cNvPr id="2277" name="Google Shape;2277;p287"/>
          <p:cNvCxnSpPr>
            <a:stCxn id="2264" idx="3"/>
            <a:endCxn id="2262" idx="1"/>
          </p:cNvCxnSpPr>
          <p:nvPr/>
        </p:nvCxnSpPr>
        <p:spPr>
          <a:xfrm>
            <a:off x="3204451" y="2495894"/>
            <a:ext cx="333600" cy="0"/>
          </a:xfrm>
          <a:prstGeom prst="straightConnector1">
            <a:avLst/>
          </a:prstGeom>
          <a:noFill/>
          <a:ln cap="flat" cmpd="sng" w="9525">
            <a:solidFill>
              <a:srgbClr val="4285F4"/>
            </a:solidFill>
            <a:prstDash val="solid"/>
            <a:round/>
            <a:headEnd len="med" w="med" type="none"/>
            <a:tailEnd len="med" w="med" type="triangle"/>
          </a:ln>
        </p:spPr>
      </p:cxnSp>
      <p:cxnSp>
        <p:nvCxnSpPr>
          <p:cNvPr id="2278" name="Google Shape;2278;p287"/>
          <p:cNvCxnSpPr>
            <a:stCxn id="2274" idx="2"/>
            <a:endCxn id="2272" idx="0"/>
          </p:cNvCxnSpPr>
          <p:nvPr/>
        </p:nvCxnSpPr>
        <p:spPr>
          <a:xfrm>
            <a:off x="1103161" y="2079869"/>
            <a:ext cx="0" cy="243900"/>
          </a:xfrm>
          <a:prstGeom prst="straightConnector1">
            <a:avLst/>
          </a:prstGeom>
          <a:noFill/>
          <a:ln cap="flat" cmpd="sng" w="9525">
            <a:solidFill>
              <a:srgbClr val="4285F4"/>
            </a:solidFill>
            <a:prstDash val="solid"/>
            <a:round/>
            <a:headEnd len="med" w="med" type="none"/>
            <a:tailEnd len="med" w="med" type="triangle"/>
          </a:ln>
        </p:spPr>
      </p:cxnSp>
      <p:cxnSp>
        <p:nvCxnSpPr>
          <p:cNvPr id="2279" name="Google Shape;2279;p287"/>
          <p:cNvCxnSpPr>
            <a:stCxn id="2275" idx="0"/>
            <a:endCxn id="2273" idx="2"/>
          </p:cNvCxnSpPr>
          <p:nvPr/>
        </p:nvCxnSpPr>
        <p:spPr>
          <a:xfrm rot="10800000">
            <a:off x="1103161" y="3513954"/>
            <a:ext cx="0" cy="217800"/>
          </a:xfrm>
          <a:prstGeom prst="straightConnector1">
            <a:avLst/>
          </a:prstGeom>
          <a:noFill/>
          <a:ln cap="flat" cmpd="sng" w="9525">
            <a:solidFill>
              <a:srgbClr val="4285F4"/>
            </a:solidFill>
            <a:prstDash val="solid"/>
            <a:round/>
            <a:headEnd len="med" w="med" type="none"/>
            <a:tailEnd len="med" w="med" type="triangle"/>
          </a:ln>
        </p:spPr>
      </p:cxnSp>
      <p:cxnSp>
        <p:nvCxnSpPr>
          <p:cNvPr id="2280" name="Google Shape;2280;p287"/>
          <p:cNvCxnSpPr>
            <a:stCxn id="2272" idx="3"/>
            <a:endCxn id="2264" idx="1"/>
          </p:cNvCxnSpPr>
          <p:nvPr/>
        </p:nvCxnSpPr>
        <p:spPr>
          <a:xfrm>
            <a:off x="1743211" y="2495894"/>
            <a:ext cx="181200" cy="0"/>
          </a:xfrm>
          <a:prstGeom prst="straightConnector1">
            <a:avLst/>
          </a:prstGeom>
          <a:noFill/>
          <a:ln cap="flat" cmpd="sng" w="9525">
            <a:solidFill>
              <a:srgbClr val="4285F4"/>
            </a:solidFill>
            <a:prstDash val="solid"/>
            <a:round/>
            <a:headEnd len="med" w="med" type="none"/>
            <a:tailEnd len="med" w="med" type="triangle"/>
          </a:ln>
        </p:spPr>
      </p:cxnSp>
      <p:cxnSp>
        <p:nvCxnSpPr>
          <p:cNvPr id="2281" name="Google Shape;2281;p287"/>
          <p:cNvCxnSpPr>
            <a:stCxn id="2273" idx="3"/>
            <a:endCxn id="2265" idx="1"/>
          </p:cNvCxnSpPr>
          <p:nvPr/>
        </p:nvCxnSpPr>
        <p:spPr>
          <a:xfrm>
            <a:off x="1743211" y="3341644"/>
            <a:ext cx="181200" cy="0"/>
          </a:xfrm>
          <a:prstGeom prst="straightConnector1">
            <a:avLst/>
          </a:prstGeom>
          <a:noFill/>
          <a:ln cap="flat" cmpd="sng" w="9525">
            <a:solidFill>
              <a:srgbClr val="4285F4"/>
            </a:solidFill>
            <a:prstDash val="solid"/>
            <a:round/>
            <a:headEnd len="med" w="med" type="none"/>
            <a:tailEnd len="med" w="med" type="triangle"/>
          </a:ln>
        </p:spPr>
      </p:cxnSp>
      <p:cxnSp>
        <p:nvCxnSpPr>
          <p:cNvPr id="2282" name="Google Shape;2282;p287"/>
          <p:cNvCxnSpPr>
            <a:stCxn id="2265" idx="3"/>
            <a:endCxn id="2283" idx="1"/>
          </p:cNvCxnSpPr>
          <p:nvPr/>
        </p:nvCxnSpPr>
        <p:spPr>
          <a:xfrm>
            <a:off x="3204451" y="3341644"/>
            <a:ext cx="333600" cy="0"/>
          </a:xfrm>
          <a:prstGeom prst="straightConnector1">
            <a:avLst/>
          </a:prstGeom>
          <a:noFill/>
          <a:ln cap="flat" cmpd="sng" w="9525">
            <a:solidFill>
              <a:srgbClr val="4285F4"/>
            </a:solidFill>
            <a:prstDash val="solid"/>
            <a:round/>
            <a:headEnd len="med" w="med" type="none"/>
            <a:tailEnd len="med" w="med" type="triangle"/>
          </a:ln>
        </p:spPr>
      </p:cxnSp>
      <p:cxnSp>
        <p:nvCxnSpPr>
          <p:cNvPr id="2284" name="Google Shape;2284;p287"/>
          <p:cNvCxnSpPr>
            <a:endCxn id="2268" idx="1"/>
          </p:cNvCxnSpPr>
          <p:nvPr/>
        </p:nvCxnSpPr>
        <p:spPr>
          <a:xfrm>
            <a:off x="4833271" y="3341644"/>
            <a:ext cx="1188600" cy="0"/>
          </a:xfrm>
          <a:prstGeom prst="straightConnector1">
            <a:avLst/>
          </a:prstGeom>
          <a:noFill/>
          <a:ln cap="flat" cmpd="sng" w="9525">
            <a:solidFill>
              <a:srgbClr val="4285F4"/>
            </a:solidFill>
            <a:prstDash val="solid"/>
            <a:round/>
            <a:headEnd len="med" w="med" type="none"/>
            <a:tailEnd len="med" w="med" type="triangle"/>
          </a:ln>
        </p:spPr>
      </p:cxnSp>
      <p:cxnSp>
        <p:nvCxnSpPr>
          <p:cNvPr id="2285" name="Google Shape;2285;p287"/>
          <p:cNvCxnSpPr>
            <a:stCxn id="2262" idx="3"/>
            <a:endCxn id="2267" idx="1"/>
          </p:cNvCxnSpPr>
          <p:nvPr/>
        </p:nvCxnSpPr>
        <p:spPr>
          <a:xfrm>
            <a:off x="4909591" y="2495894"/>
            <a:ext cx="1112400" cy="0"/>
          </a:xfrm>
          <a:prstGeom prst="straightConnector1">
            <a:avLst/>
          </a:prstGeom>
          <a:noFill/>
          <a:ln cap="flat" cmpd="sng" w="9525">
            <a:solidFill>
              <a:srgbClr val="4285F4"/>
            </a:solidFill>
            <a:prstDash val="solid"/>
            <a:round/>
            <a:headEnd len="med" w="med" type="none"/>
            <a:tailEnd len="med" w="med" type="triangle"/>
          </a:ln>
        </p:spPr>
      </p:cxnSp>
      <p:sp>
        <p:nvSpPr>
          <p:cNvPr id="2286" name="Google Shape;2286;p287"/>
          <p:cNvSpPr/>
          <p:nvPr/>
        </p:nvSpPr>
        <p:spPr>
          <a:xfrm>
            <a:off x="5014525" y="3133450"/>
            <a:ext cx="901800" cy="4017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rgbClr val="202124"/>
                </a:solidFill>
                <a:latin typeface="Google Sans"/>
                <a:ea typeface="Google Sans"/>
                <a:cs typeface="Google Sans"/>
                <a:sym typeface="Google Sans"/>
              </a:rPr>
              <a:t>Point-in-time lookups</a:t>
            </a:r>
            <a:endParaRPr sz="700">
              <a:solidFill>
                <a:srgbClr val="202124"/>
              </a:solidFill>
              <a:latin typeface="Google Sans"/>
              <a:ea typeface="Google Sans"/>
              <a:cs typeface="Google Sans"/>
              <a:sym typeface="Google Sans"/>
            </a:endParaRPr>
          </a:p>
        </p:txBody>
      </p:sp>
      <p:cxnSp>
        <p:nvCxnSpPr>
          <p:cNvPr id="2287" name="Google Shape;2287;p287"/>
          <p:cNvCxnSpPr>
            <a:stCxn id="2269" idx="2"/>
          </p:cNvCxnSpPr>
          <p:nvPr/>
        </p:nvCxnSpPr>
        <p:spPr>
          <a:xfrm>
            <a:off x="5351431" y="2385144"/>
            <a:ext cx="0" cy="113700"/>
          </a:xfrm>
          <a:prstGeom prst="straightConnector1">
            <a:avLst/>
          </a:prstGeom>
          <a:noFill/>
          <a:ln cap="flat" cmpd="sng" w="9525">
            <a:solidFill>
              <a:srgbClr val="4285F4"/>
            </a:solidFill>
            <a:prstDash val="solid"/>
            <a:round/>
            <a:headEnd len="med" w="med" type="none"/>
            <a:tailEnd len="med" w="med" type="none"/>
          </a:ln>
        </p:spPr>
      </p:cxnSp>
      <p:sp>
        <p:nvSpPr>
          <p:cNvPr id="2288" name="Google Shape;2288;p287"/>
          <p:cNvSpPr/>
          <p:nvPr/>
        </p:nvSpPr>
        <p:spPr>
          <a:xfrm>
            <a:off x="3537991" y="1887869"/>
            <a:ext cx="1371600" cy="3444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Registry</a:t>
            </a:r>
            <a:endParaRPr sz="1000">
              <a:solidFill>
                <a:srgbClr val="202124"/>
              </a:solidFill>
              <a:latin typeface="Google Sans"/>
              <a:ea typeface="Google Sans"/>
              <a:cs typeface="Google Sans"/>
              <a:sym typeface="Google Sans"/>
            </a:endParaRPr>
          </a:p>
        </p:txBody>
      </p:sp>
      <p:cxnSp>
        <p:nvCxnSpPr>
          <p:cNvPr id="2289" name="Google Shape;2289;p287"/>
          <p:cNvCxnSpPr>
            <a:stCxn id="2267" idx="3"/>
            <a:endCxn id="2270" idx="1"/>
          </p:cNvCxnSpPr>
          <p:nvPr/>
        </p:nvCxnSpPr>
        <p:spPr>
          <a:xfrm>
            <a:off x="7301971" y="2495894"/>
            <a:ext cx="105000" cy="0"/>
          </a:xfrm>
          <a:prstGeom prst="straightConnector1">
            <a:avLst/>
          </a:prstGeom>
          <a:noFill/>
          <a:ln cap="flat" cmpd="sng" w="9525">
            <a:solidFill>
              <a:srgbClr val="4285F4"/>
            </a:solidFill>
            <a:prstDash val="solid"/>
            <a:round/>
            <a:headEnd len="med" w="med" type="none"/>
            <a:tailEnd len="med" w="med" type="triangle"/>
          </a:ln>
        </p:spPr>
      </p:cxnSp>
      <p:cxnSp>
        <p:nvCxnSpPr>
          <p:cNvPr id="2290" name="Google Shape;2290;p287"/>
          <p:cNvCxnSpPr>
            <a:endCxn id="2271" idx="1"/>
          </p:cNvCxnSpPr>
          <p:nvPr/>
        </p:nvCxnSpPr>
        <p:spPr>
          <a:xfrm>
            <a:off x="7225711" y="3341644"/>
            <a:ext cx="181200" cy="0"/>
          </a:xfrm>
          <a:prstGeom prst="straightConnector1">
            <a:avLst/>
          </a:prstGeom>
          <a:noFill/>
          <a:ln cap="flat" cmpd="sng" w="9525">
            <a:solidFill>
              <a:srgbClr val="4285F4"/>
            </a:solidFill>
            <a:prstDash val="solid"/>
            <a:round/>
            <a:headEnd len="med" w="med" type="none"/>
            <a:tailEnd len="med" w="med" type="triangle"/>
          </a:ln>
        </p:spPr>
      </p:cxnSp>
      <p:cxnSp>
        <p:nvCxnSpPr>
          <p:cNvPr id="2291" name="Google Shape;2291;p287"/>
          <p:cNvCxnSpPr>
            <a:stCxn id="2262" idx="2"/>
            <a:endCxn id="2283" idx="0"/>
          </p:cNvCxnSpPr>
          <p:nvPr/>
        </p:nvCxnSpPr>
        <p:spPr>
          <a:xfrm>
            <a:off x="4223791" y="2668094"/>
            <a:ext cx="0" cy="501300"/>
          </a:xfrm>
          <a:prstGeom prst="straightConnector1">
            <a:avLst/>
          </a:prstGeom>
          <a:noFill/>
          <a:ln cap="flat" cmpd="sng" w="9525">
            <a:solidFill>
              <a:srgbClr val="4285F4"/>
            </a:solidFill>
            <a:prstDash val="solid"/>
            <a:round/>
            <a:headEnd len="med" w="med" type="none"/>
            <a:tailEnd len="med" w="med" type="none"/>
          </a:ln>
        </p:spPr>
      </p:cxnSp>
      <p:sp>
        <p:nvSpPr>
          <p:cNvPr id="2292" name="Google Shape;2292;p287"/>
          <p:cNvSpPr/>
          <p:nvPr/>
        </p:nvSpPr>
        <p:spPr>
          <a:xfrm>
            <a:off x="3537991" y="2746569"/>
            <a:ext cx="1371600" cy="3444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Feature Monitoring</a:t>
            </a:r>
            <a:endParaRPr sz="1000">
              <a:solidFill>
                <a:srgbClr val="202124"/>
              </a:solidFill>
              <a:latin typeface="Google Sans"/>
              <a:ea typeface="Google Sans"/>
              <a:cs typeface="Google Sans"/>
              <a:sym typeface="Google Sans"/>
            </a:endParaRPr>
          </a:p>
        </p:txBody>
      </p:sp>
      <p:sp>
        <p:nvSpPr>
          <p:cNvPr id="2283" name="Google Shape;2283;p287"/>
          <p:cNvSpPr/>
          <p:nvPr/>
        </p:nvSpPr>
        <p:spPr>
          <a:xfrm>
            <a:off x="3537991" y="3169444"/>
            <a:ext cx="1371600" cy="3444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Offline Store</a:t>
            </a:r>
            <a:endParaRPr sz="1000">
              <a:solidFill>
                <a:srgbClr val="202124"/>
              </a:solidFill>
              <a:latin typeface="Google Sans"/>
              <a:ea typeface="Google Sans"/>
              <a:cs typeface="Google Sans"/>
              <a:sym typeface="Google Sans"/>
            </a:endParaRPr>
          </a:p>
        </p:txBody>
      </p:sp>
      <p:cxnSp>
        <p:nvCxnSpPr>
          <p:cNvPr id="2293" name="Google Shape;2293;p287"/>
          <p:cNvCxnSpPr/>
          <p:nvPr/>
        </p:nvCxnSpPr>
        <p:spPr>
          <a:xfrm>
            <a:off x="3359143" y="2495894"/>
            <a:ext cx="0" cy="845700"/>
          </a:xfrm>
          <a:prstGeom prst="straightConnector1">
            <a:avLst/>
          </a:prstGeom>
          <a:noFill/>
          <a:ln cap="flat" cmpd="sng" w="9525">
            <a:solidFill>
              <a:srgbClr val="4285F4"/>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3"/>
          <p:cNvSpPr/>
          <p:nvPr/>
        </p:nvSpPr>
        <p:spPr>
          <a:xfrm>
            <a:off x="457175" y="695325"/>
            <a:ext cx="8229900" cy="3476700"/>
          </a:xfrm>
          <a:prstGeom prst="roundRect">
            <a:avLst>
              <a:gd fmla="val 4126" name="adj"/>
            </a:avLst>
          </a:prstGeom>
          <a:solidFill>
            <a:srgbClr val="FFFFFF"/>
          </a:solidFill>
          <a:ln>
            <a:noFill/>
          </a:ln>
          <a:effectLst>
            <a:outerShdw blurRad="200025" rotWithShape="0" algn="bl" dir="5400000" dist="19050">
              <a:srgbClr val="000000">
                <a:alpha val="10000"/>
              </a:srgbClr>
            </a:outerShdw>
          </a:effectLst>
        </p:spPr>
        <p:txBody>
          <a:bodyPr anchorCtr="0" anchor="t" bIns="91425" lIns="91425" spcFirstLastPara="1" rIns="91425" wrap="square" tIns="228600">
            <a:noAutofit/>
          </a:bodyPr>
          <a:lstStyle/>
          <a:p>
            <a:pPr indent="0" lvl="0" marL="0" rtl="0" algn="ctr">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1446" name="Google Shape;1446;p243"/>
          <p:cNvSpPr txBox="1"/>
          <p:nvPr/>
        </p:nvSpPr>
        <p:spPr>
          <a:xfrm>
            <a:off x="452325" y="4494175"/>
            <a:ext cx="4077000" cy="193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800">
                <a:solidFill>
                  <a:schemeClr val="accent1"/>
                </a:solidFill>
                <a:uFill>
                  <a:noFill/>
                </a:uFill>
                <a:latin typeface="Google Sans"/>
                <a:ea typeface="Google Sans"/>
                <a:cs typeface="Google Sans"/>
                <a:sym typeface="Google Sans"/>
                <a:hlinkClick r:id="rId3">
                  <a:extLst>
                    <a:ext uri="{A12FA001-AC4F-418D-AE19-62706E023703}">
                      <ahyp:hlinkClr val="tx"/>
                    </a:ext>
                  </a:extLst>
                </a:hlinkClick>
              </a:rPr>
              <a:t>Hidden Technical Debt in Machine Learning Systems</a:t>
            </a:r>
            <a:r>
              <a:rPr lang="en" sz="800">
                <a:solidFill>
                  <a:srgbClr val="BDC1C6"/>
                </a:solidFill>
                <a:latin typeface="Google Sans"/>
                <a:ea typeface="Google Sans"/>
                <a:cs typeface="Google Sans"/>
                <a:sym typeface="Google Sans"/>
              </a:rPr>
              <a:t>, NeurIPS 2015</a:t>
            </a:r>
            <a:endParaRPr sz="800">
              <a:solidFill>
                <a:srgbClr val="BDC1C6"/>
              </a:solidFill>
              <a:latin typeface="Google Sans"/>
              <a:ea typeface="Google Sans"/>
              <a:cs typeface="Google Sans"/>
              <a:sym typeface="Google Sans"/>
            </a:endParaRPr>
          </a:p>
        </p:txBody>
      </p:sp>
      <p:grpSp>
        <p:nvGrpSpPr>
          <p:cNvPr id="1447" name="Google Shape;1447;p243"/>
          <p:cNvGrpSpPr/>
          <p:nvPr/>
        </p:nvGrpSpPr>
        <p:grpSpPr>
          <a:xfrm>
            <a:off x="1337831" y="1055069"/>
            <a:ext cx="6468588" cy="2757213"/>
            <a:chOff x="1346750" y="1093325"/>
            <a:chExt cx="6468588" cy="2757213"/>
          </a:xfrm>
        </p:grpSpPr>
        <p:sp>
          <p:nvSpPr>
            <p:cNvPr id="1448" name="Google Shape;1448;p243"/>
            <p:cNvSpPr/>
            <p:nvPr/>
          </p:nvSpPr>
          <p:spPr>
            <a:xfrm>
              <a:off x="4122438" y="2136063"/>
              <a:ext cx="600000" cy="671400"/>
            </a:xfrm>
            <a:prstGeom prst="roundRect">
              <a:avLst>
                <a:gd fmla="val 10320" name="adj"/>
              </a:avLst>
            </a:prstGeom>
            <a:solidFill>
              <a:srgbClr val="E8F0FE"/>
            </a:solidFill>
            <a:ln>
              <a:noFill/>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en" sz="1000">
                  <a:solidFill>
                    <a:schemeClr val="accent1"/>
                  </a:solidFill>
                  <a:latin typeface="Google Sans Medium"/>
                  <a:ea typeface="Google Sans Medium"/>
                  <a:cs typeface="Google Sans Medium"/>
                  <a:sym typeface="Google Sans Medium"/>
                </a:rPr>
                <a:t>ML Code</a:t>
              </a:r>
              <a:endParaRPr sz="1000">
                <a:solidFill>
                  <a:schemeClr val="accent1"/>
                </a:solidFill>
                <a:latin typeface="Google Sans Medium"/>
                <a:ea typeface="Google Sans Medium"/>
                <a:cs typeface="Google Sans Medium"/>
                <a:sym typeface="Google Sans Medium"/>
              </a:endParaRPr>
            </a:p>
          </p:txBody>
        </p:sp>
        <p:sp>
          <p:nvSpPr>
            <p:cNvPr id="1449" name="Google Shape;1449;p243"/>
            <p:cNvSpPr/>
            <p:nvPr/>
          </p:nvSpPr>
          <p:spPr>
            <a:xfrm>
              <a:off x="2651675" y="1560063"/>
              <a:ext cx="1382100" cy="1247400"/>
            </a:xfrm>
            <a:prstGeom prst="roundRect">
              <a:avLst>
                <a:gd fmla="val 10320" name="adj"/>
              </a:avLst>
            </a:prstGeom>
            <a:solidFill>
              <a:srgbClr val="F1F3F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Data Collection</a:t>
              </a:r>
              <a:endParaRPr sz="1000">
                <a:solidFill>
                  <a:srgbClr val="202124"/>
                </a:solidFill>
                <a:latin typeface="Google Sans"/>
                <a:ea typeface="Google Sans"/>
                <a:cs typeface="Google Sans"/>
                <a:sym typeface="Google Sans"/>
              </a:endParaRPr>
            </a:p>
          </p:txBody>
        </p:sp>
        <p:sp>
          <p:nvSpPr>
            <p:cNvPr id="1450" name="Google Shape;1450;p243"/>
            <p:cNvSpPr/>
            <p:nvPr/>
          </p:nvSpPr>
          <p:spPr>
            <a:xfrm>
              <a:off x="4121944" y="1093325"/>
              <a:ext cx="1066800" cy="949800"/>
            </a:xfrm>
            <a:prstGeom prst="roundRect">
              <a:avLst>
                <a:gd fmla="val 10320" name="adj"/>
              </a:avLst>
            </a:prstGeom>
            <a:solidFill>
              <a:srgbClr val="F1F3F4"/>
            </a:solidFill>
            <a:ln>
              <a:noFill/>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en" sz="1000">
                  <a:solidFill>
                    <a:srgbClr val="202124"/>
                  </a:solidFill>
                  <a:latin typeface="Google Sans"/>
                  <a:ea typeface="Google Sans"/>
                  <a:cs typeface="Google Sans"/>
                  <a:sym typeface="Google Sans"/>
                </a:rPr>
                <a:t>Data Verification</a:t>
              </a:r>
              <a:endParaRPr sz="1000">
                <a:solidFill>
                  <a:srgbClr val="202124"/>
                </a:solidFill>
                <a:latin typeface="Google Sans"/>
                <a:ea typeface="Google Sans"/>
                <a:cs typeface="Google Sans"/>
                <a:sym typeface="Google Sans"/>
              </a:endParaRPr>
            </a:p>
          </p:txBody>
        </p:sp>
        <p:sp>
          <p:nvSpPr>
            <p:cNvPr id="1451" name="Google Shape;1451;p243"/>
            <p:cNvSpPr/>
            <p:nvPr/>
          </p:nvSpPr>
          <p:spPr>
            <a:xfrm>
              <a:off x="5279044" y="1093325"/>
              <a:ext cx="1066800" cy="949800"/>
            </a:xfrm>
            <a:prstGeom prst="roundRect">
              <a:avLst>
                <a:gd fmla="val 10320" name="adj"/>
              </a:avLst>
            </a:prstGeom>
            <a:solidFill>
              <a:srgbClr val="F1F3F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Monitoring</a:t>
              </a:r>
              <a:endParaRPr sz="1000">
                <a:solidFill>
                  <a:srgbClr val="202124"/>
                </a:solidFill>
                <a:latin typeface="Google Sans"/>
                <a:ea typeface="Google Sans"/>
                <a:cs typeface="Google Sans"/>
                <a:sym typeface="Google Sans"/>
              </a:endParaRPr>
            </a:p>
          </p:txBody>
        </p:sp>
        <p:sp>
          <p:nvSpPr>
            <p:cNvPr id="1452" name="Google Shape;1452;p243"/>
            <p:cNvSpPr/>
            <p:nvPr/>
          </p:nvSpPr>
          <p:spPr>
            <a:xfrm>
              <a:off x="2905125" y="2900738"/>
              <a:ext cx="1800000" cy="949800"/>
            </a:xfrm>
            <a:prstGeom prst="roundRect">
              <a:avLst>
                <a:gd fmla="val 10320" name="adj"/>
              </a:avLst>
            </a:prstGeom>
            <a:solidFill>
              <a:srgbClr val="F1F3F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Feature Extraction</a:t>
              </a:r>
              <a:endParaRPr sz="1000">
                <a:solidFill>
                  <a:srgbClr val="202124"/>
                </a:solidFill>
                <a:latin typeface="Google Sans"/>
                <a:ea typeface="Google Sans"/>
                <a:cs typeface="Google Sans"/>
                <a:sym typeface="Google Sans"/>
              </a:endParaRPr>
            </a:p>
          </p:txBody>
        </p:sp>
        <p:sp>
          <p:nvSpPr>
            <p:cNvPr id="1453" name="Google Shape;1453;p243"/>
            <p:cNvSpPr/>
            <p:nvPr/>
          </p:nvSpPr>
          <p:spPr>
            <a:xfrm>
              <a:off x="1346750" y="1536250"/>
              <a:ext cx="1214700" cy="671400"/>
            </a:xfrm>
            <a:prstGeom prst="roundRect">
              <a:avLst>
                <a:gd fmla="val 10320" name="adj"/>
              </a:avLst>
            </a:prstGeom>
            <a:solidFill>
              <a:srgbClr val="F1F3F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Configuration</a:t>
              </a:r>
              <a:endParaRPr sz="1000">
                <a:solidFill>
                  <a:srgbClr val="202124"/>
                </a:solidFill>
                <a:latin typeface="Google Sans"/>
                <a:ea typeface="Google Sans"/>
                <a:cs typeface="Google Sans"/>
                <a:sym typeface="Google Sans"/>
              </a:endParaRPr>
            </a:p>
          </p:txBody>
        </p:sp>
        <p:sp>
          <p:nvSpPr>
            <p:cNvPr id="1454" name="Google Shape;1454;p243"/>
            <p:cNvSpPr/>
            <p:nvPr/>
          </p:nvSpPr>
          <p:spPr>
            <a:xfrm>
              <a:off x="1346750" y="2303013"/>
              <a:ext cx="1214700" cy="1294800"/>
            </a:xfrm>
            <a:prstGeom prst="roundRect">
              <a:avLst>
                <a:gd fmla="val 10320" name="adj"/>
              </a:avLst>
            </a:prstGeom>
            <a:solidFill>
              <a:srgbClr val="F1F3F4"/>
            </a:solidFill>
            <a:ln>
              <a:noFill/>
            </a:ln>
          </p:spPr>
          <p:txBody>
            <a:bodyPr anchorCtr="0" anchor="ctr" bIns="91425" lIns="91425" spcFirstLastPara="1" rIns="91425" wrap="square" tIns="91425">
              <a:noAutofit/>
            </a:bodyPr>
            <a:lstStyle/>
            <a:p>
              <a:pPr indent="0" lvl="0" marL="0" marR="0" rtl="0" algn="ctr">
                <a:lnSpc>
                  <a:spcPct val="130000"/>
                </a:lnSpc>
                <a:spcBef>
                  <a:spcPts val="0"/>
                </a:spcBef>
                <a:spcAft>
                  <a:spcPts val="0"/>
                </a:spcAft>
                <a:buNone/>
              </a:pPr>
              <a:r>
                <a:rPr lang="en" sz="1000">
                  <a:solidFill>
                    <a:srgbClr val="202124"/>
                  </a:solidFill>
                  <a:latin typeface="Google Sans"/>
                  <a:ea typeface="Google Sans"/>
                  <a:cs typeface="Google Sans"/>
                  <a:sym typeface="Google Sans"/>
                </a:rPr>
                <a:t>Serving Infrastructure</a:t>
              </a:r>
              <a:endParaRPr sz="1000">
                <a:solidFill>
                  <a:srgbClr val="202124"/>
                </a:solidFill>
                <a:latin typeface="Google Sans"/>
                <a:ea typeface="Google Sans"/>
                <a:cs typeface="Google Sans"/>
                <a:sym typeface="Google Sans"/>
              </a:endParaRPr>
            </a:p>
          </p:txBody>
        </p:sp>
        <p:sp>
          <p:nvSpPr>
            <p:cNvPr id="1455" name="Google Shape;1455;p243"/>
            <p:cNvSpPr/>
            <p:nvPr/>
          </p:nvSpPr>
          <p:spPr>
            <a:xfrm>
              <a:off x="4811100" y="2643300"/>
              <a:ext cx="1656300" cy="823800"/>
            </a:xfrm>
            <a:prstGeom prst="roundRect">
              <a:avLst>
                <a:gd fmla="val 10320" name="adj"/>
              </a:avLst>
            </a:prstGeom>
            <a:solidFill>
              <a:srgbClr val="F1F3F4"/>
            </a:solidFill>
            <a:ln>
              <a:noFill/>
            </a:ln>
          </p:spPr>
          <p:txBody>
            <a:bodyPr anchorCtr="0" anchor="ctr" bIns="91425" lIns="91425" spcFirstLastPara="1" rIns="91425" wrap="square" tIns="91425">
              <a:noAutofit/>
            </a:bodyPr>
            <a:lstStyle/>
            <a:p>
              <a:pPr indent="0" lvl="0" marL="0" marR="0" rtl="0" algn="ctr">
                <a:lnSpc>
                  <a:spcPct val="130000"/>
                </a:lnSpc>
                <a:spcBef>
                  <a:spcPts val="0"/>
                </a:spcBef>
                <a:spcAft>
                  <a:spcPts val="0"/>
                </a:spcAft>
                <a:buNone/>
              </a:pPr>
              <a:r>
                <a:rPr lang="en" sz="1000">
                  <a:solidFill>
                    <a:srgbClr val="202124"/>
                  </a:solidFill>
                  <a:latin typeface="Google Sans"/>
                  <a:ea typeface="Google Sans"/>
                  <a:cs typeface="Google Sans"/>
                  <a:sym typeface="Google Sans"/>
                </a:rPr>
                <a:t>Process </a:t>
              </a:r>
              <a:endParaRPr sz="1000">
                <a:solidFill>
                  <a:srgbClr val="202124"/>
                </a:solidFill>
                <a:latin typeface="Google Sans"/>
                <a:ea typeface="Google Sans"/>
                <a:cs typeface="Google Sans"/>
                <a:sym typeface="Google Sans"/>
              </a:endParaRPr>
            </a:p>
            <a:p>
              <a:pPr indent="0" lvl="0" marL="0" marR="0" rtl="0" algn="ctr">
                <a:lnSpc>
                  <a:spcPct val="130000"/>
                </a:lnSpc>
                <a:spcBef>
                  <a:spcPts val="0"/>
                </a:spcBef>
                <a:spcAft>
                  <a:spcPts val="0"/>
                </a:spcAft>
                <a:buNone/>
              </a:pPr>
              <a:r>
                <a:rPr lang="en" sz="1000">
                  <a:solidFill>
                    <a:srgbClr val="202124"/>
                  </a:solidFill>
                  <a:latin typeface="Google Sans"/>
                  <a:ea typeface="Google Sans"/>
                  <a:cs typeface="Google Sans"/>
                  <a:sym typeface="Google Sans"/>
                </a:rPr>
                <a:t>Management Tools</a:t>
              </a:r>
              <a:endParaRPr sz="1000">
                <a:solidFill>
                  <a:srgbClr val="202124"/>
                </a:solidFill>
                <a:latin typeface="Google Sans"/>
                <a:ea typeface="Google Sans"/>
                <a:cs typeface="Google Sans"/>
                <a:sym typeface="Google Sans"/>
              </a:endParaRPr>
            </a:p>
          </p:txBody>
        </p:sp>
        <p:sp>
          <p:nvSpPr>
            <p:cNvPr id="1456" name="Google Shape;1456;p243"/>
            <p:cNvSpPr/>
            <p:nvPr/>
          </p:nvSpPr>
          <p:spPr>
            <a:xfrm>
              <a:off x="4811100" y="2137263"/>
              <a:ext cx="1800000" cy="411900"/>
            </a:xfrm>
            <a:prstGeom prst="roundRect">
              <a:avLst>
                <a:gd fmla="val 10320" name="adj"/>
              </a:avLst>
            </a:prstGeom>
            <a:solidFill>
              <a:srgbClr val="F1F3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Analysis Tools</a:t>
              </a:r>
              <a:endParaRPr sz="1000">
                <a:solidFill>
                  <a:srgbClr val="202124"/>
                </a:solidFill>
                <a:latin typeface="Google Sans"/>
                <a:ea typeface="Google Sans"/>
                <a:cs typeface="Google Sans"/>
                <a:sym typeface="Google Sans"/>
              </a:endParaRPr>
            </a:p>
          </p:txBody>
        </p:sp>
        <p:sp>
          <p:nvSpPr>
            <p:cNvPr id="1457" name="Google Shape;1457;p243"/>
            <p:cNvSpPr/>
            <p:nvPr/>
          </p:nvSpPr>
          <p:spPr>
            <a:xfrm>
              <a:off x="6558938" y="2643300"/>
              <a:ext cx="1256400" cy="1100100"/>
            </a:xfrm>
            <a:prstGeom prst="roundRect">
              <a:avLst>
                <a:gd fmla="val 10320" name="adj"/>
              </a:avLst>
            </a:prstGeom>
            <a:solidFill>
              <a:srgbClr val="F1F3F4"/>
            </a:solidFill>
            <a:ln>
              <a:noFill/>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en" sz="1000">
                  <a:solidFill>
                    <a:srgbClr val="202124"/>
                  </a:solidFill>
                  <a:latin typeface="Google Sans"/>
                  <a:ea typeface="Google Sans"/>
                  <a:cs typeface="Google Sans"/>
                  <a:sym typeface="Google Sans"/>
                </a:rPr>
                <a:t>Machine Resource Management</a:t>
              </a:r>
              <a:endParaRPr sz="1000">
                <a:solidFill>
                  <a:srgbClr val="202124"/>
                </a:solidFill>
                <a:latin typeface="Google Sans"/>
                <a:ea typeface="Google Sans"/>
                <a:cs typeface="Google Sans"/>
                <a:sym typeface="Google San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88"/>
          <p:cNvSpPr/>
          <p:nvPr/>
        </p:nvSpPr>
        <p:spPr>
          <a:xfrm>
            <a:off x="2603075" y="1536250"/>
            <a:ext cx="3909300" cy="2231100"/>
          </a:xfrm>
          <a:prstGeom prst="roundRect">
            <a:avLst>
              <a:gd fmla="val 2900" name="adj"/>
            </a:avLst>
          </a:prstGeom>
          <a:solidFill>
            <a:srgbClr val="FFF2CC"/>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latin typeface="Google Sans"/>
              <a:ea typeface="Google Sans"/>
              <a:cs typeface="Google Sans"/>
              <a:sym typeface="Google Sans"/>
            </a:endParaRPr>
          </a:p>
        </p:txBody>
      </p:sp>
      <p:sp>
        <p:nvSpPr>
          <p:cNvPr id="2299" name="Google Shape;2299;p288"/>
          <p:cNvSpPr txBox="1"/>
          <p:nvPr>
            <p:ph type="title"/>
          </p:nvPr>
        </p:nvSpPr>
        <p:spPr>
          <a:xfrm>
            <a:off x="457175" y="460250"/>
            <a:ext cx="5373000" cy="401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Simple Data Scientist friendly APIs &amp; SDKs</a:t>
            </a:r>
            <a:endParaRPr/>
          </a:p>
          <a:p>
            <a:pPr indent="0" lvl="0" marL="0" rtl="0" algn="l">
              <a:spcBef>
                <a:spcPts val="0"/>
              </a:spcBef>
              <a:spcAft>
                <a:spcPts val="0"/>
              </a:spcAft>
              <a:buNone/>
            </a:pPr>
            <a:r>
              <a:rPr lang="en"/>
              <a:t>abstract away the underlying complexity</a:t>
            </a:r>
            <a:endParaRPr/>
          </a:p>
        </p:txBody>
      </p:sp>
      <p:sp>
        <p:nvSpPr>
          <p:cNvPr id="2300" name="Google Shape;2300;p288"/>
          <p:cNvSpPr/>
          <p:nvPr/>
        </p:nvSpPr>
        <p:spPr>
          <a:xfrm>
            <a:off x="3385591" y="1375750"/>
            <a:ext cx="1371600" cy="365700"/>
          </a:xfrm>
          <a:prstGeom prst="roundRect">
            <a:avLst>
              <a:gd fmla="val 50000" name="adj"/>
            </a:avLst>
          </a:prstGeom>
          <a:solidFill>
            <a:schemeClr val="accent1"/>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FFFFFF"/>
                </a:solidFill>
                <a:latin typeface="Google Sans"/>
                <a:ea typeface="Google Sans"/>
                <a:cs typeface="Google Sans"/>
                <a:sym typeface="Google Sans"/>
              </a:rPr>
              <a:t>Feature </a:t>
            </a:r>
            <a:br>
              <a:rPr lang="en" sz="1000">
                <a:solidFill>
                  <a:srgbClr val="FFFFFF"/>
                </a:solidFill>
                <a:latin typeface="Google Sans"/>
                <a:ea typeface="Google Sans"/>
                <a:cs typeface="Google Sans"/>
                <a:sym typeface="Google Sans"/>
              </a:rPr>
            </a:br>
            <a:r>
              <a:rPr lang="en" sz="1000">
                <a:solidFill>
                  <a:srgbClr val="FFFFFF"/>
                </a:solidFill>
                <a:latin typeface="Google Sans"/>
                <a:ea typeface="Google Sans"/>
                <a:cs typeface="Google Sans"/>
                <a:sym typeface="Google Sans"/>
              </a:rPr>
              <a:t>Store</a:t>
            </a:r>
            <a:endParaRPr sz="1000">
              <a:solidFill>
                <a:srgbClr val="FFFFFF"/>
              </a:solidFill>
              <a:latin typeface="Google Sans"/>
              <a:ea typeface="Google Sans"/>
              <a:cs typeface="Google Sans"/>
              <a:sym typeface="Google Sans"/>
            </a:endParaRPr>
          </a:p>
        </p:txBody>
      </p:sp>
      <p:sp>
        <p:nvSpPr>
          <p:cNvPr id="2301" name="Google Shape;2301;p288"/>
          <p:cNvSpPr/>
          <p:nvPr/>
        </p:nvSpPr>
        <p:spPr>
          <a:xfrm>
            <a:off x="3537991" y="2323694"/>
            <a:ext cx="1371600" cy="3444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Online Store</a:t>
            </a:r>
            <a:endParaRPr sz="1000">
              <a:solidFill>
                <a:srgbClr val="202124"/>
              </a:solidFill>
              <a:latin typeface="Google Sans"/>
              <a:ea typeface="Google Sans"/>
              <a:cs typeface="Google Sans"/>
              <a:sym typeface="Google Sans"/>
            </a:endParaRPr>
          </a:p>
        </p:txBody>
      </p:sp>
      <p:sp>
        <p:nvSpPr>
          <p:cNvPr id="2302" name="Google Shape;2302;p288"/>
          <p:cNvSpPr/>
          <p:nvPr/>
        </p:nvSpPr>
        <p:spPr>
          <a:xfrm>
            <a:off x="1924351" y="1887869"/>
            <a:ext cx="1280100" cy="344400"/>
          </a:xfrm>
          <a:prstGeom prst="roundRect">
            <a:avLst>
              <a:gd fmla="val 50000" name="adj"/>
            </a:avLst>
          </a:prstGeom>
          <a:solidFill>
            <a:srgbClr val="D2E3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Feature Management API</a:t>
            </a:r>
            <a:endParaRPr sz="1000">
              <a:solidFill>
                <a:srgbClr val="202124"/>
              </a:solidFill>
              <a:latin typeface="Google Sans"/>
              <a:ea typeface="Google Sans"/>
              <a:cs typeface="Google Sans"/>
              <a:sym typeface="Google Sans"/>
            </a:endParaRPr>
          </a:p>
        </p:txBody>
      </p:sp>
      <p:sp>
        <p:nvSpPr>
          <p:cNvPr id="2303" name="Google Shape;2303;p288"/>
          <p:cNvSpPr/>
          <p:nvPr/>
        </p:nvSpPr>
        <p:spPr>
          <a:xfrm>
            <a:off x="1924351" y="2323694"/>
            <a:ext cx="1280100" cy="344400"/>
          </a:xfrm>
          <a:prstGeom prst="roundRect">
            <a:avLst>
              <a:gd fmla="val 50000" name="adj"/>
            </a:avLst>
          </a:prstGeom>
          <a:solidFill>
            <a:srgbClr val="D2E3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Batch </a:t>
            </a:r>
            <a:br>
              <a:rPr lang="en" sz="1000">
                <a:solidFill>
                  <a:srgbClr val="202124"/>
                </a:solidFill>
                <a:latin typeface="Google Sans"/>
                <a:ea typeface="Google Sans"/>
                <a:cs typeface="Google Sans"/>
                <a:sym typeface="Google Sans"/>
              </a:rPr>
            </a:br>
            <a:r>
              <a:rPr lang="en" sz="1000">
                <a:solidFill>
                  <a:srgbClr val="202124"/>
                </a:solidFill>
                <a:latin typeface="Google Sans"/>
                <a:ea typeface="Google Sans"/>
                <a:cs typeface="Google Sans"/>
                <a:sym typeface="Google Sans"/>
              </a:rPr>
              <a:t>Ingestion API</a:t>
            </a:r>
            <a:endParaRPr sz="1000">
              <a:solidFill>
                <a:srgbClr val="202124"/>
              </a:solidFill>
              <a:latin typeface="Google Sans"/>
              <a:ea typeface="Google Sans"/>
              <a:cs typeface="Google Sans"/>
              <a:sym typeface="Google Sans"/>
            </a:endParaRPr>
          </a:p>
        </p:txBody>
      </p:sp>
      <p:sp>
        <p:nvSpPr>
          <p:cNvPr id="2304" name="Google Shape;2304;p288"/>
          <p:cNvSpPr/>
          <p:nvPr/>
        </p:nvSpPr>
        <p:spPr>
          <a:xfrm>
            <a:off x="1924351" y="3169444"/>
            <a:ext cx="1280100" cy="344400"/>
          </a:xfrm>
          <a:prstGeom prst="roundRect">
            <a:avLst>
              <a:gd fmla="val 50000" name="adj"/>
            </a:avLst>
          </a:prstGeom>
          <a:solidFill>
            <a:srgbClr val="D2E3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Stream </a:t>
            </a:r>
            <a:br>
              <a:rPr lang="en" sz="1000">
                <a:solidFill>
                  <a:srgbClr val="202124"/>
                </a:solidFill>
                <a:latin typeface="Google Sans"/>
                <a:ea typeface="Google Sans"/>
                <a:cs typeface="Google Sans"/>
                <a:sym typeface="Google Sans"/>
              </a:rPr>
            </a:br>
            <a:r>
              <a:rPr lang="en" sz="1000">
                <a:solidFill>
                  <a:srgbClr val="202124"/>
                </a:solidFill>
                <a:latin typeface="Google Sans"/>
                <a:ea typeface="Google Sans"/>
                <a:cs typeface="Google Sans"/>
                <a:sym typeface="Google Sans"/>
              </a:rPr>
              <a:t>Ingestion API</a:t>
            </a:r>
            <a:endParaRPr sz="1000">
              <a:solidFill>
                <a:srgbClr val="202124"/>
              </a:solidFill>
              <a:latin typeface="Google Sans"/>
              <a:ea typeface="Google Sans"/>
              <a:cs typeface="Google Sans"/>
              <a:sym typeface="Google Sans"/>
            </a:endParaRPr>
          </a:p>
        </p:txBody>
      </p:sp>
      <p:sp>
        <p:nvSpPr>
          <p:cNvPr id="2305" name="Google Shape;2305;p288"/>
          <p:cNvSpPr/>
          <p:nvPr/>
        </p:nvSpPr>
        <p:spPr>
          <a:xfrm>
            <a:off x="6021871" y="1887869"/>
            <a:ext cx="1280100" cy="3444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Feature Discovery API</a:t>
            </a:r>
            <a:endParaRPr sz="1000">
              <a:solidFill>
                <a:srgbClr val="202124"/>
              </a:solidFill>
              <a:latin typeface="Google Sans"/>
              <a:ea typeface="Google Sans"/>
              <a:cs typeface="Google Sans"/>
              <a:sym typeface="Google Sans"/>
            </a:endParaRPr>
          </a:p>
        </p:txBody>
      </p:sp>
      <p:sp>
        <p:nvSpPr>
          <p:cNvPr id="2306" name="Google Shape;2306;p288"/>
          <p:cNvSpPr/>
          <p:nvPr/>
        </p:nvSpPr>
        <p:spPr>
          <a:xfrm>
            <a:off x="6021871" y="2323694"/>
            <a:ext cx="1280100" cy="3444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Online Serving API</a:t>
            </a:r>
            <a:endParaRPr sz="1000">
              <a:solidFill>
                <a:srgbClr val="202124"/>
              </a:solidFill>
              <a:latin typeface="Google Sans"/>
              <a:ea typeface="Google Sans"/>
              <a:cs typeface="Google Sans"/>
              <a:sym typeface="Google Sans"/>
            </a:endParaRPr>
          </a:p>
        </p:txBody>
      </p:sp>
      <p:sp>
        <p:nvSpPr>
          <p:cNvPr id="2307" name="Google Shape;2307;p288"/>
          <p:cNvSpPr/>
          <p:nvPr/>
        </p:nvSpPr>
        <p:spPr>
          <a:xfrm>
            <a:off x="6021871" y="3169444"/>
            <a:ext cx="1280100" cy="3444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Batch Serving API</a:t>
            </a:r>
            <a:endParaRPr sz="1000">
              <a:solidFill>
                <a:srgbClr val="202124"/>
              </a:solidFill>
              <a:latin typeface="Google Sans"/>
              <a:ea typeface="Google Sans"/>
              <a:cs typeface="Google Sans"/>
              <a:sym typeface="Google Sans"/>
            </a:endParaRPr>
          </a:p>
        </p:txBody>
      </p:sp>
      <p:sp>
        <p:nvSpPr>
          <p:cNvPr id="2308" name="Google Shape;2308;p288"/>
          <p:cNvSpPr/>
          <p:nvPr/>
        </p:nvSpPr>
        <p:spPr>
          <a:xfrm>
            <a:off x="4938331" y="2175144"/>
            <a:ext cx="826200" cy="2100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rgbClr val="202124"/>
                </a:solidFill>
                <a:latin typeface="Google Sans"/>
                <a:ea typeface="Google Sans"/>
                <a:cs typeface="Google Sans"/>
                <a:sym typeface="Google Sans"/>
              </a:rPr>
              <a:t>Cache</a:t>
            </a:r>
            <a:endParaRPr sz="700">
              <a:solidFill>
                <a:srgbClr val="202124"/>
              </a:solidFill>
              <a:latin typeface="Google Sans"/>
              <a:ea typeface="Google Sans"/>
              <a:cs typeface="Google Sans"/>
              <a:sym typeface="Google Sans"/>
            </a:endParaRPr>
          </a:p>
        </p:txBody>
      </p:sp>
      <p:sp>
        <p:nvSpPr>
          <p:cNvPr id="2309" name="Google Shape;2309;p288"/>
          <p:cNvSpPr/>
          <p:nvPr/>
        </p:nvSpPr>
        <p:spPr>
          <a:xfrm>
            <a:off x="7406911" y="2323694"/>
            <a:ext cx="1280100" cy="3444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Online Prediction</a:t>
            </a:r>
            <a:endParaRPr sz="1000">
              <a:solidFill>
                <a:srgbClr val="202124"/>
              </a:solidFill>
              <a:latin typeface="Google Sans"/>
              <a:ea typeface="Google Sans"/>
              <a:cs typeface="Google Sans"/>
              <a:sym typeface="Google Sans"/>
            </a:endParaRPr>
          </a:p>
        </p:txBody>
      </p:sp>
      <p:sp>
        <p:nvSpPr>
          <p:cNvPr id="2310" name="Google Shape;2310;p288"/>
          <p:cNvSpPr/>
          <p:nvPr/>
        </p:nvSpPr>
        <p:spPr>
          <a:xfrm>
            <a:off x="7406911" y="3169444"/>
            <a:ext cx="1280100" cy="3444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Model Training</a:t>
            </a:r>
            <a:endParaRPr sz="1000">
              <a:solidFill>
                <a:srgbClr val="202124"/>
              </a:solidFill>
              <a:latin typeface="Google Sans"/>
              <a:ea typeface="Google Sans"/>
              <a:cs typeface="Google Sans"/>
              <a:sym typeface="Google Sans"/>
            </a:endParaRPr>
          </a:p>
        </p:txBody>
      </p:sp>
      <p:sp>
        <p:nvSpPr>
          <p:cNvPr id="2311" name="Google Shape;2311;p288"/>
          <p:cNvSpPr/>
          <p:nvPr/>
        </p:nvSpPr>
        <p:spPr>
          <a:xfrm>
            <a:off x="463111" y="2323694"/>
            <a:ext cx="1280100" cy="344400"/>
          </a:xfrm>
          <a:prstGeom prst="roundRect">
            <a:avLst>
              <a:gd fmla="val 50000" name="adj"/>
            </a:avLst>
          </a:prstGeom>
          <a:solidFill>
            <a:srgbClr val="E6F4E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Batch Feature Engineering</a:t>
            </a:r>
            <a:endParaRPr sz="1000">
              <a:solidFill>
                <a:srgbClr val="202124"/>
              </a:solidFill>
              <a:latin typeface="Google Sans"/>
              <a:ea typeface="Google Sans"/>
              <a:cs typeface="Google Sans"/>
              <a:sym typeface="Google Sans"/>
            </a:endParaRPr>
          </a:p>
        </p:txBody>
      </p:sp>
      <p:sp>
        <p:nvSpPr>
          <p:cNvPr id="2312" name="Google Shape;2312;p288"/>
          <p:cNvSpPr/>
          <p:nvPr/>
        </p:nvSpPr>
        <p:spPr>
          <a:xfrm>
            <a:off x="463111" y="3169444"/>
            <a:ext cx="1280100" cy="3444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Streaming Feature Engineering</a:t>
            </a:r>
            <a:endParaRPr sz="1000">
              <a:solidFill>
                <a:srgbClr val="202124"/>
              </a:solidFill>
              <a:latin typeface="Google Sans"/>
              <a:ea typeface="Google Sans"/>
              <a:cs typeface="Google Sans"/>
              <a:sym typeface="Google Sans"/>
            </a:endParaRPr>
          </a:p>
        </p:txBody>
      </p:sp>
      <p:sp>
        <p:nvSpPr>
          <p:cNvPr id="2313" name="Google Shape;2313;p288"/>
          <p:cNvSpPr/>
          <p:nvPr/>
        </p:nvSpPr>
        <p:spPr>
          <a:xfrm>
            <a:off x="463111" y="1735469"/>
            <a:ext cx="1280100" cy="344400"/>
          </a:xfrm>
          <a:prstGeom prst="roundRect">
            <a:avLst>
              <a:gd fmla="val 50000" name="adj"/>
            </a:avLst>
          </a:prstGeom>
          <a:solidFill>
            <a:srgbClr val="F8F9F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Data Lake </a:t>
            </a:r>
            <a:br>
              <a:rPr lang="en" sz="1000">
                <a:solidFill>
                  <a:srgbClr val="202124"/>
                </a:solidFill>
                <a:latin typeface="Google Sans"/>
                <a:ea typeface="Google Sans"/>
                <a:cs typeface="Google Sans"/>
                <a:sym typeface="Google Sans"/>
              </a:rPr>
            </a:br>
            <a:r>
              <a:rPr lang="en" sz="1000">
                <a:solidFill>
                  <a:srgbClr val="202124"/>
                </a:solidFill>
                <a:latin typeface="Google Sans"/>
                <a:ea typeface="Google Sans"/>
                <a:cs typeface="Google Sans"/>
                <a:sym typeface="Google Sans"/>
              </a:rPr>
              <a:t>(BQ, GCS)</a:t>
            </a:r>
            <a:endParaRPr sz="1000">
              <a:solidFill>
                <a:srgbClr val="202124"/>
              </a:solidFill>
              <a:latin typeface="Google Sans"/>
              <a:ea typeface="Google Sans"/>
              <a:cs typeface="Google Sans"/>
              <a:sym typeface="Google Sans"/>
            </a:endParaRPr>
          </a:p>
        </p:txBody>
      </p:sp>
      <p:sp>
        <p:nvSpPr>
          <p:cNvPr id="2314" name="Google Shape;2314;p288"/>
          <p:cNvSpPr/>
          <p:nvPr/>
        </p:nvSpPr>
        <p:spPr>
          <a:xfrm>
            <a:off x="463111" y="3731754"/>
            <a:ext cx="1280100" cy="344400"/>
          </a:xfrm>
          <a:prstGeom prst="roundRect">
            <a:avLst>
              <a:gd fmla="val 50000" name="adj"/>
            </a:avLst>
          </a:prstGeom>
          <a:solidFill>
            <a:srgbClr val="F8F9F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Kafka/Pubsub</a:t>
            </a:r>
            <a:endParaRPr sz="1000">
              <a:solidFill>
                <a:srgbClr val="202124"/>
              </a:solidFill>
              <a:latin typeface="Google Sans"/>
              <a:ea typeface="Google Sans"/>
              <a:cs typeface="Google Sans"/>
              <a:sym typeface="Google Sans"/>
            </a:endParaRPr>
          </a:p>
        </p:txBody>
      </p:sp>
      <p:cxnSp>
        <p:nvCxnSpPr>
          <p:cNvPr id="2315" name="Google Shape;2315;p288"/>
          <p:cNvCxnSpPr>
            <a:stCxn id="2302" idx="3"/>
            <a:endCxn id="2305" idx="1"/>
          </p:cNvCxnSpPr>
          <p:nvPr/>
        </p:nvCxnSpPr>
        <p:spPr>
          <a:xfrm>
            <a:off x="3204451" y="2060069"/>
            <a:ext cx="2817300" cy="0"/>
          </a:xfrm>
          <a:prstGeom prst="straightConnector1">
            <a:avLst/>
          </a:prstGeom>
          <a:noFill/>
          <a:ln cap="flat" cmpd="sng" w="9525">
            <a:solidFill>
              <a:srgbClr val="4285F4"/>
            </a:solidFill>
            <a:prstDash val="solid"/>
            <a:round/>
            <a:headEnd len="med" w="med" type="none"/>
            <a:tailEnd len="med" w="med" type="none"/>
          </a:ln>
        </p:spPr>
      </p:cxnSp>
      <p:cxnSp>
        <p:nvCxnSpPr>
          <p:cNvPr id="2316" name="Google Shape;2316;p288"/>
          <p:cNvCxnSpPr>
            <a:stCxn id="2303" idx="3"/>
            <a:endCxn id="2301" idx="1"/>
          </p:cNvCxnSpPr>
          <p:nvPr/>
        </p:nvCxnSpPr>
        <p:spPr>
          <a:xfrm>
            <a:off x="3204451" y="2495894"/>
            <a:ext cx="333600" cy="0"/>
          </a:xfrm>
          <a:prstGeom prst="straightConnector1">
            <a:avLst/>
          </a:prstGeom>
          <a:noFill/>
          <a:ln cap="flat" cmpd="sng" w="9525">
            <a:solidFill>
              <a:srgbClr val="4285F4"/>
            </a:solidFill>
            <a:prstDash val="solid"/>
            <a:round/>
            <a:headEnd len="med" w="med" type="none"/>
            <a:tailEnd len="med" w="med" type="triangle"/>
          </a:ln>
        </p:spPr>
      </p:cxnSp>
      <p:cxnSp>
        <p:nvCxnSpPr>
          <p:cNvPr id="2317" name="Google Shape;2317;p288"/>
          <p:cNvCxnSpPr>
            <a:stCxn id="2313" idx="2"/>
            <a:endCxn id="2311" idx="0"/>
          </p:cNvCxnSpPr>
          <p:nvPr/>
        </p:nvCxnSpPr>
        <p:spPr>
          <a:xfrm>
            <a:off x="1103161" y="2079869"/>
            <a:ext cx="0" cy="243900"/>
          </a:xfrm>
          <a:prstGeom prst="straightConnector1">
            <a:avLst/>
          </a:prstGeom>
          <a:noFill/>
          <a:ln cap="flat" cmpd="sng" w="9525">
            <a:solidFill>
              <a:srgbClr val="4285F4"/>
            </a:solidFill>
            <a:prstDash val="solid"/>
            <a:round/>
            <a:headEnd len="med" w="med" type="none"/>
            <a:tailEnd len="med" w="med" type="triangle"/>
          </a:ln>
        </p:spPr>
      </p:cxnSp>
      <p:cxnSp>
        <p:nvCxnSpPr>
          <p:cNvPr id="2318" name="Google Shape;2318;p288"/>
          <p:cNvCxnSpPr>
            <a:stCxn id="2314" idx="0"/>
            <a:endCxn id="2312" idx="2"/>
          </p:cNvCxnSpPr>
          <p:nvPr/>
        </p:nvCxnSpPr>
        <p:spPr>
          <a:xfrm rot="10800000">
            <a:off x="1103161" y="3513954"/>
            <a:ext cx="0" cy="217800"/>
          </a:xfrm>
          <a:prstGeom prst="straightConnector1">
            <a:avLst/>
          </a:prstGeom>
          <a:noFill/>
          <a:ln cap="flat" cmpd="sng" w="9525">
            <a:solidFill>
              <a:srgbClr val="4285F4"/>
            </a:solidFill>
            <a:prstDash val="solid"/>
            <a:round/>
            <a:headEnd len="med" w="med" type="none"/>
            <a:tailEnd len="med" w="med" type="triangle"/>
          </a:ln>
        </p:spPr>
      </p:cxnSp>
      <p:cxnSp>
        <p:nvCxnSpPr>
          <p:cNvPr id="2319" name="Google Shape;2319;p288"/>
          <p:cNvCxnSpPr>
            <a:stCxn id="2311" idx="3"/>
            <a:endCxn id="2303" idx="1"/>
          </p:cNvCxnSpPr>
          <p:nvPr/>
        </p:nvCxnSpPr>
        <p:spPr>
          <a:xfrm>
            <a:off x="1743211" y="2495894"/>
            <a:ext cx="181200" cy="0"/>
          </a:xfrm>
          <a:prstGeom prst="straightConnector1">
            <a:avLst/>
          </a:prstGeom>
          <a:noFill/>
          <a:ln cap="flat" cmpd="sng" w="9525">
            <a:solidFill>
              <a:srgbClr val="4285F4"/>
            </a:solidFill>
            <a:prstDash val="solid"/>
            <a:round/>
            <a:headEnd len="med" w="med" type="none"/>
            <a:tailEnd len="med" w="med" type="triangle"/>
          </a:ln>
        </p:spPr>
      </p:cxnSp>
      <p:cxnSp>
        <p:nvCxnSpPr>
          <p:cNvPr id="2320" name="Google Shape;2320;p288"/>
          <p:cNvCxnSpPr>
            <a:stCxn id="2312" idx="3"/>
            <a:endCxn id="2304" idx="1"/>
          </p:cNvCxnSpPr>
          <p:nvPr/>
        </p:nvCxnSpPr>
        <p:spPr>
          <a:xfrm>
            <a:off x="1743211" y="3341644"/>
            <a:ext cx="181200" cy="0"/>
          </a:xfrm>
          <a:prstGeom prst="straightConnector1">
            <a:avLst/>
          </a:prstGeom>
          <a:noFill/>
          <a:ln cap="flat" cmpd="sng" w="9525">
            <a:solidFill>
              <a:srgbClr val="4285F4"/>
            </a:solidFill>
            <a:prstDash val="solid"/>
            <a:round/>
            <a:headEnd len="med" w="med" type="none"/>
            <a:tailEnd len="med" w="med" type="triangle"/>
          </a:ln>
        </p:spPr>
      </p:cxnSp>
      <p:cxnSp>
        <p:nvCxnSpPr>
          <p:cNvPr id="2321" name="Google Shape;2321;p288"/>
          <p:cNvCxnSpPr>
            <a:stCxn id="2304" idx="3"/>
            <a:endCxn id="2322" idx="1"/>
          </p:cNvCxnSpPr>
          <p:nvPr/>
        </p:nvCxnSpPr>
        <p:spPr>
          <a:xfrm>
            <a:off x="3204451" y="3341644"/>
            <a:ext cx="333600" cy="0"/>
          </a:xfrm>
          <a:prstGeom prst="straightConnector1">
            <a:avLst/>
          </a:prstGeom>
          <a:noFill/>
          <a:ln cap="flat" cmpd="sng" w="9525">
            <a:solidFill>
              <a:srgbClr val="4285F4"/>
            </a:solidFill>
            <a:prstDash val="solid"/>
            <a:round/>
            <a:headEnd len="med" w="med" type="none"/>
            <a:tailEnd len="med" w="med" type="triangle"/>
          </a:ln>
        </p:spPr>
      </p:cxnSp>
      <p:cxnSp>
        <p:nvCxnSpPr>
          <p:cNvPr id="2323" name="Google Shape;2323;p288"/>
          <p:cNvCxnSpPr>
            <a:endCxn id="2307" idx="1"/>
          </p:cNvCxnSpPr>
          <p:nvPr/>
        </p:nvCxnSpPr>
        <p:spPr>
          <a:xfrm>
            <a:off x="4833271" y="3341644"/>
            <a:ext cx="1188600" cy="0"/>
          </a:xfrm>
          <a:prstGeom prst="straightConnector1">
            <a:avLst/>
          </a:prstGeom>
          <a:noFill/>
          <a:ln cap="flat" cmpd="sng" w="9525">
            <a:solidFill>
              <a:srgbClr val="4285F4"/>
            </a:solidFill>
            <a:prstDash val="solid"/>
            <a:round/>
            <a:headEnd len="med" w="med" type="none"/>
            <a:tailEnd len="med" w="med" type="triangle"/>
          </a:ln>
        </p:spPr>
      </p:cxnSp>
      <p:cxnSp>
        <p:nvCxnSpPr>
          <p:cNvPr id="2324" name="Google Shape;2324;p288"/>
          <p:cNvCxnSpPr>
            <a:stCxn id="2301" idx="3"/>
            <a:endCxn id="2306" idx="1"/>
          </p:cNvCxnSpPr>
          <p:nvPr/>
        </p:nvCxnSpPr>
        <p:spPr>
          <a:xfrm>
            <a:off x="4909591" y="2495894"/>
            <a:ext cx="1112400" cy="0"/>
          </a:xfrm>
          <a:prstGeom prst="straightConnector1">
            <a:avLst/>
          </a:prstGeom>
          <a:noFill/>
          <a:ln cap="flat" cmpd="sng" w="9525">
            <a:solidFill>
              <a:srgbClr val="4285F4"/>
            </a:solidFill>
            <a:prstDash val="solid"/>
            <a:round/>
            <a:headEnd len="med" w="med" type="none"/>
            <a:tailEnd len="med" w="med" type="triangle"/>
          </a:ln>
        </p:spPr>
      </p:cxnSp>
      <p:sp>
        <p:nvSpPr>
          <p:cNvPr id="2325" name="Google Shape;2325;p288"/>
          <p:cNvSpPr/>
          <p:nvPr/>
        </p:nvSpPr>
        <p:spPr>
          <a:xfrm>
            <a:off x="5014525" y="3133450"/>
            <a:ext cx="901800" cy="4017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rgbClr val="202124"/>
                </a:solidFill>
                <a:latin typeface="Google Sans"/>
                <a:ea typeface="Google Sans"/>
                <a:cs typeface="Google Sans"/>
                <a:sym typeface="Google Sans"/>
              </a:rPr>
              <a:t>Point-in-time lookups</a:t>
            </a:r>
            <a:endParaRPr sz="700">
              <a:solidFill>
                <a:srgbClr val="202124"/>
              </a:solidFill>
              <a:latin typeface="Google Sans"/>
              <a:ea typeface="Google Sans"/>
              <a:cs typeface="Google Sans"/>
              <a:sym typeface="Google Sans"/>
            </a:endParaRPr>
          </a:p>
        </p:txBody>
      </p:sp>
      <p:cxnSp>
        <p:nvCxnSpPr>
          <p:cNvPr id="2326" name="Google Shape;2326;p288"/>
          <p:cNvCxnSpPr>
            <a:stCxn id="2308" idx="2"/>
          </p:cNvCxnSpPr>
          <p:nvPr/>
        </p:nvCxnSpPr>
        <p:spPr>
          <a:xfrm>
            <a:off x="5351431" y="2385144"/>
            <a:ext cx="0" cy="113700"/>
          </a:xfrm>
          <a:prstGeom prst="straightConnector1">
            <a:avLst/>
          </a:prstGeom>
          <a:noFill/>
          <a:ln cap="flat" cmpd="sng" w="9525">
            <a:solidFill>
              <a:srgbClr val="4285F4"/>
            </a:solidFill>
            <a:prstDash val="solid"/>
            <a:round/>
            <a:headEnd len="med" w="med" type="none"/>
            <a:tailEnd len="med" w="med" type="none"/>
          </a:ln>
        </p:spPr>
      </p:cxnSp>
      <p:sp>
        <p:nvSpPr>
          <p:cNvPr id="2327" name="Google Shape;2327;p288"/>
          <p:cNvSpPr/>
          <p:nvPr/>
        </p:nvSpPr>
        <p:spPr>
          <a:xfrm>
            <a:off x="3537991" y="1887869"/>
            <a:ext cx="1371600" cy="3444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Registry</a:t>
            </a:r>
            <a:endParaRPr sz="1000">
              <a:solidFill>
                <a:srgbClr val="202124"/>
              </a:solidFill>
              <a:latin typeface="Google Sans"/>
              <a:ea typeface="Google Sans"/>
              <a:cs typeface="Google Sans"/>
              <a:sym typeface="Google Sans"/>
            </a:endParaRPr>
          </a:p>
        </p:txBody>
      </p:sp>
      <p:cxnSp>
        <p:nvCxnSpPr>
          <p:cNvPr id="2328" name="Google Shape;2328;p288"/>
          <p:cNvCxnSpPr>
            <a:stCxn id="2306" idx="3"/>
            <a:endCxn id="2309" idx="1"/>
          </p:cNvCxnSpPr>
          <p:nvPr/>
        </p:nvCxnSpPr>
        <p:spPr>
          <a:xfrm>
            <a:off x="7301971" y="2495894"/>
            <a:ext cx="105000" cy="0"/>
          </a:xfrm>
          <a:prstGeom prst="straightConnector1">
            <a:avLst/>
          </a:prstGeom>
          <a:noFill/>
          <a:ln cap="flat" cmpd="sng" w="9525">
            <a:solidFill>
              <a:srgbClr val="4285F4"/>
            </a:solidFill>
            <a:prstDash val="solid"/>
            <a:round/>
            <a:headEnd len="med" w="med" type="none"/>
            <a:tailEnd len="med" w="med" type="triangle"/>
          </a:ln>
        </p:spPr>
      </p:cxnSp>
      <p:cxnSp>
        <p:nvCxnSpPr>
          <p:cNvPr id="2329" name="Google Shape;2329;p288"/>
          <p:cNvCxnSpPr>
            <a:endCxn id="2310" idx="1"/>
          </p:cNvCxnSpPr>
          <p:nvPr/>
        </p:nvCxnSpPr>
        <p:spPr>
          <a:xfrm>
            <a:off x="7225711" y="3341644"/>
            <a:ext cx="181200" cy="0"/>
          </a:xfrm>
          <a:prstGeom prst="straightConnector1">
            <a:avLst/>
          </a:prstGeom>
          <a:noFill/>
          <a:ln cap="flat" cmpd="sng" w="9525">
            <a:solidFill>
              <a:srgbClr val="4285F4"/>
            </a:solidFill>
            <a:prstDash val="solid"/>
            <a:round/>
            <a:headEnd len="med" w="med" type="none"/>
            <a:tailEnd len="med" w="med" type="triangle"/>
          </a:ln>
        </p:spPr>
      </p:cxnSp>
      <p:cxnSp>
        <p:nvCxnSpPr>
          <p:cNvPr id="2330" name="Google Shape;2330;p288"/>
          <p:cNvCxnSpPr>
            <a:stCxn id="2301" idx="2"/>
            <a:endCxn id="2322" idx="0"/>
          </p:cNvCxnSpPr>
          <p:nvPr/>
        </p:nvCxnSpPr>
        <p:spPr>
          <a:xfrm>
            <a:off x="4223791" y="2668094"/>
            <a:ext cx="0" cy="501300"/>
          </a:xfrm>
          <a:prstGeom prst="straightConnector1">
            <a:avLst/>
          </a:prstGeom>
          <a:noFill/>
          <a:ln cap="flat" cmpd="sng" w="9525">
            <a:solidFill>
              <a:srgbClr val="4285F4"/>
            </a:solidFill>
            <a:prstDash val="solid"/>
            <a:round/>
            <a:headEnd len="med" w="med" type="none"/>
            <a:tailEnd len="med" w="med" type="none"/>
          </a:ln>
        </p:spPr>
      </p:cxnSp>
      <p:sp>
        <p:nvSpPr>
          <p:cNvPr id="2331" name="Google Shape;2331;p288"/>
          <p:cNvSpPr/>
          <p:nvPr/>
        </p:nvSpPr>
        <p:spPr>
          <a:xfrm>
            <a:off x="3537991" y="2746569"/>
            <a:ext cx="1371600" cy="3444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Feature Monitoring</a:t>
            </a:r>
            <a:endParaRPr sz="1000">
              <a:solidFill>
                <a:srgbClr val="202124"/>
              </a:solidFill>
              <a:latin typeface="Google Sans"/>
              <a:ea typeface="Google Sans"/>
              <a:cs typeface="Google Sans"/>
              <a:sym typeface="Google Sans"/>
            </a:endParaRPr>
          </a:p>
        </p:txBody>
      </p:sp>
      <p:sp>
        <p:nvSpPr>
          <p:cNvPr id="2322" name="Google Shape;2322;p288"/>
          <p:cNvSpPr/>
          <p:nvPr/>
        </p:nvSpPr>
        <p:spPr>
          <a:xfrm>
            <a:off x="3537991" y="3169444"/>
            <a:ext cx="1371600" cy="3444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Offline Store</a:t>
            </a:r>
            <a:endParaRPr sz="1000">
              <a:solidFill>
                <a:srgbClr val="202124"/>
              </a:solidFill>
              <a:latin typeface="Google Sans"/>
              <a:ea typeface="Google Sans"/>
              <a:cs typeface="Google Sans"/>
              <a:sym typeface="Google Sans"/>
            </a:endParaRPr>
          </a:p>
        </p:txBody>
      </p:sp>
      <p:cxnSp>
        <p:nvCxnSpPr>
          <p:cNvPr id="2332" name="Google Shape;2332;p288"/>
          <p:cNvCxnSpPr/>
          <p:nvPr/>
        </p:nvCxnSpPr>
        <p:spPr>
          <a:xfrm>
            <a:off x="3359143" y="2495894"/>
            <a:ext cx="0" cy="845700"/>
          </a:xfrm>
          <a:prstGeom prst="straightConnector1">
            <a:avLst/>
          </a:prstGeom>
          <a:noFill/>
          <a:ln cap="flat" cmpd="sng" w="9525">
            <a:solidFill>
              <a:srgbClr val="4285F4"/>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36" name="Shape 2336"/>
        <p:cNvGrpSpPr/>
        <p:nvPr/>
      </p:nvGrpSpPr>
      <p:grpSpPr>
        <a:xfrm>
          <a:off x="0" y="0"/>
          <a:ext cx="0" cy="0"/>
          <a:chOff x="0" y="0"/>
          <a:chExt cx="0" cy="0"/>
        </a:xfrm>
      </p:grpSpPr>
      <p:sp>
        <p:nvSpPr>
          <p:cNvPr id="2337" name="Google Shape;2337;p289"/>
          <p:cNvSpPr/>
          <p:nvPr/>
        </p:nvSpPr>
        <p:spPr>
          <a:xfrm>
            <a:off x="7559425" y="1464050"/>
            <a:ext cx="1127700" cy="2196300"/>
          </a:xfrm>
          <a:prstGeom prst="roundRect">
            <a:avLst>
              <a:gd fmla="val 6818" name="adj"/>
            </a:avLst>
          </a:prstGeom>
          <a:noFill/>
          <a:ln cap="flat" cmpd="sng" w="9525">
            <a:solidFill>
              <a:srgbClr val="E8EAED"/>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38" name="Google Shape;2338;p289"/>
          <p:cNvSpPr txBox="1"/>
          <p:nvPr>
            <p:ph type="title"/>
          </p:nvPr>
        </p:nvSpPr>
        <p:spPr>
          <a:xfrm>
            <a:off x="457175" y="460250"/>
            <a:ext cx="6543300" cy="401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Point-in-time 機能</a:t>
            </a:r>
            <a:endParaRPr>
              <a:solidFill>
                <a:schemeClr val="accent1"/>
              </a:solidFill>
            </a:endParaRPr>
          </a:p>
          <a:p>
            <a:pPr indent="0" lvl="0" marL="0" rtl="0" algn="l">
              <a:spcBef>
                <a:spcPts val="500"/>
              </a:spcBef>
              <a:spcAft>
                <a:spcPts val="0"/>
              </a:spcAft>
              <a:buNone/>
            </a:pPr>
            <a:r>
              <a:rPr lang="en" sz="1200">
                <a:latin typeface="Google Sans"/>
                <a:ea typeface="Google Sans"/>
                <a:cs typeface="Google Sans"/>
                <a:sym typeface="Google Sans"/>
              </a:rPr>
              <a:t>指定した時刻での特徴量を提供、データリークを防ぐ</a:t>
            </a:r>
            <a:endParaRPr sz="1200">
              <a:latin typeface="Google Sans"/>
              <a:ea typeface="Google Sans"/>
              <a:cs typeface="Google Sans"/>
              <a:sym typeface="Google Sans"/>
            </a:endParaRPr>
          </a:p>
          <a:p>
            <a:pPr indent="0" lvl="0" marL="0" rtl="0" algn="l">
              <a:spcBef>
                <a:spcPts val="0"/>
              </a:spcBef>
              <a:spcAft>
                <a:spcPts val="0"/>
              </a:spcAft>
              <a:buNone/>
            </a:pPr>
            <a:r>
              <a:t/>
            </a:r>
            <a:endParaRPr/>
          </a:p>
        </p:txBody>
      </p:sp>
      <p:sp>
        <p:nvSpPr>
          <p:cNvPr id="2339" name="Google Shape;2339;p289"/>
          <p:cNvSpPr/>
          <p:nvPr/>
        </p:nvSpPr>
        <p:spPr>
          <a:xfrm>
            <a:off x="463111" y="3764258"/>
            <a:ext cx="1280100" cy="344400"/>
          </a:xfrm>
          <a:prstGeom prst="roundRect">
            <a:avLst>
              <a:gd fmla="val 0"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rgbClr val="202124"/>
                </a:solidFill>
                <a:latin typeface="Google Sans Medium"/>
                <a:ea typeface="Google Sans Medium"/>
                <a:cs typeface="Google Sans Medium"/>
                <a:sym typeface="Google Sans Medium"/>
              </a:rPr>
              <a:t>Time</a:t>
            </a:r>
            <a:endParaRPr sz="1200">
              <a:solidFill>
                <a:srgbClr val="202124"/>
              </a:solidFill>
              <a:latin typeface="Google Sans Medium"/>
              <a:ea typeface="Google Sans Medium"/>
              <a:cs typeface="Google Sans Medium"/>
              <a:sym typeface="Google Sans Medium"/>
            </a:endParaRPr>
          </a:p>
        </p:txBody>
      </p:sp>
      <p:cxnSp>
        <p:nvCxnSpPr>
          <p:cNvPr id="2340" name="Google Shape;2340;p289"/>
          <p:cNvCxnSpPr/>
          <p:nvPr/>
        </p:nvCxnSpPr>
        <p:spPr>
          <a:xfrm>
            <a:off x="1855411" y="3936444"/>
            <a:ext cx="5175600" cy="0"/>
          </a:xfrm>
          <a:prstGeom prst="straightConnector1">
            <a:avLst/>
          </a:prstGeom>
          <a:noFill/>
          <a:ln cap="flat" cmpd="sng" w="9525">
            <a:solidFill>
              <a:schemeClr val="lt1"/>
            </a:solidFill>
            <a:prstDash val="solid"/>
            <a:round/>
            <a:headEnd len="med" w="med" type="none"/>
            <a:tailEnd len="med" w="med" type="triangle"/>
          </a:ln>
        </p:spPr>
      </p:cxnSp>
      <p:sp>
        <p:nvSpPr>
          <p:cNvPr id="2341" name="Google Shape;2341;p289"/>
          <p:cNvSpPr/>
          <p:nvPr/>
        </p:nvSpPr>
        <p:spPr>
          <a:xfrm>
            <a:off x="463111" y="3214391"/>
            <a:ext cx="1280100" cy="344400"/>
          </a:xfrm>
          <a:prstGeom prst="roundRect">
            <a:avLst>
              <a:gd fmla="val 0"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202124"/>
                </a:solidFill>
                <a:latin typeface="Google Sans Medium"/>
                <a:ea typeface="Google Sans Medium"/>
                <a:cs typeface="Google Sans Medium"/>
                <a:sym typeface="Google Sans Medium"/>
              </a:rPr>
              <a:t>Feature 3</a:t>
            </a:r>
            <a:endParaRPr sz="1200">
              <a:solidFill>
                <a:srgbClr val="202124"/>
              </a:solidFill>
              <a:latin typeface="Google Sans Medium"/>
              <a:ea typeface="Google Sans Medium"/>
              <a:cs typeface="Google Sans Medium"/>
              <a:sym typeface="Google Sans Medium"/>
            </a:endParaRPr>
          </a:p>
        </p:txBody>
      </p:sp>
      <p:sp>
        <p:nvSpPr>
          <p:cNvPr id="2342" name="Google Shape;2342;p289"/>
          <p:cNvSpPr/>
          <p:nvPr/>
        </p:nvSpPr>
        <p:spPr>
          <a:xfrm>
            <a:off x="463111" y="2664523"/>
            <a:ext cx="1280100" cy="344400"/>
          </a:xfrm>
          <a:prstGeom prst="roundRect">
            <a:avLst>
              <a:gd fmla="val 0"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202124"/>
                </a:solidFill>
                <a:latin typeface="Google Sans Medium"/>
                <a:ea typeface="Google Sans Medium"/>
                <a:cs typeface="Google Sans Medium"/>
                <a:sym typeface="Google Sans Medium"/>
              </a:rPr>
              <a:t>Feature 2</a:t>
            </a:r>
            <a:endParaRPr sz="1200">
              <a:solidFill>
                <a:srgbClr val="202124"/>
              </a:solidFill>
              <a:latin typeface="Google Sans Medium"/>
              <a:ea typeface="Google Sans Medium"/>
              <a:cs typeface="Google Sans Medium"/>
              <a:sym typeface="Google Sans Medium"/>
            </a:endParaRPr>
          </a:p>
        </p:txBody>
      </p:sp>
      <p:sp>
        <p:nvSpPr>
          <p:cNvPr id="2343" name="Google Shape;2343;p289"/>
          <p:cNvSpPr/>
          <p:nvPr/>
        </p:nvSpPr>
        <p:spPr>
          <a:xfrm>
            <a:off x="463111" y="2114656"/>
            <a:ext cx="1280100" cy="344400"/>
          </a:xfrm>
          <a:prstGeom prst="roundRect">
            <a:avLst>
              <a:gd fmla="val 0"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rgbClr val="202124"/>
                </a:solidFill>
                <a:latin typeface="Google Sans Medium"/>
                <a:ea typeface="Google Sans Medium"/>
                <a:cs typeface="Google Sans Medium"/>
                <a:sym typeface="Google Sans Medium"/>
              </a:rPr>
              <a:t>Feature 1</a:t>
            </a:r>
            <a:endParaRPr sz="1200">
              <a:solidFill>
                <a:srgbClr val="202124"/>
              </a:solidFill>
              <a:latin typeface="Google Sans Medium"/>
              <a:ea typeface="Google Sans Medium"/>
              <a:cs typeface="Google Sans Medium"/>
              <a:sym typeface="Google Sans Medium"/>
            </a:endParaRPr>
          </a:p>
        </p:txBody>
      </p:sp>
      <p:sp>
        <p:nvSpPr>
          <p:cNvPr id="2344" name="Google Shape;2344;p289"/>
          <p:cNvSpPr/>
          <p:nvPr/>
        </p:nvSpPr>
        <p:spPr>
          <a:xfrm>
            <a:off x="463111" y="1564788"/>
            <a:ext cx="1280100" cy="344400"/>
          </a:xfrm>
          <a:prstGeom prst="roundRect">
            <a:avLst>
              <a:gd fmla="val 0"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rgbClr val="202124"/>
                </a:solidFill>
                <a:latin typeface="Google Sans Medium"/>
                <a:ea typeface="Google Sans Medium"/>
                <a:cs typeface="Google Sans Medium"/>
                <a:sym typeface="Google Sans Medium"/>
              </a:rPr>
              <a:t>Training Labels</a:t>
            </a:r>
            <a:endParaRPr sz="1200">
              <a:solidFill>
                <a:srgbClr val="202124"/>
              </a:solidFill>
              <a:latin typeface="Google Sans Medium"/>
              <a:ea typeface="Google Sans Medium"/>
              <a:cs typeface="Google Sans Medium"/>
              <a:sym typeface="Google Sans Medium"/>
            </a:endParaRPr>
          </a:p>
        </p:txBody>
      </p:sp>
      <p:sp>
        <p:nvSpPr>
          <p:cNvPr id="2345" name="Google Shape;2345;p289"/>
          <p:cNvSpPr/>
          <p:nvPr/>
        </p:nvSpPr>
        <p:spPr>
          <a:xfrm>
            <a:off x="3520738" y="1639338"/>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Medium"/>
                <a:ea typeface="Google Sans Medium"/>
                <a:cs typeface="Google Sans Medium"/>
                <a:sym typeface="Google Sans Medium"/>
              </a:rPr>
              <a:t>L1</a:t>
            </a:r>
            <a:endParaRPr sz="1000">
              <a:latin typeface="Google Sans Medium"/>
              <a:ea typeface="Google Sans Medium"/>
              <a:cs typeface="Google Sans Medium"/>
              <a:sym typeface="Google Sans Medium"/>
            </a:endParaRPr>
          </a:p>
        </p:txBody>
      </p:sp>
      <p:cxnSp>
        <p:nvCxnSpPr>
          <p:cNvPr id="2346" name="Google Shape;2346;p289"/>
          <p:cNvCxnSpPr/>
          <p:nvPr/>
        </p:nvCxnSpPr>
        <p:spPr>
          <a:xfrm>
            <a:off x="463096" y="2011911"/>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347" name="Google Shape;2347;p289"/>
          <p:cNvCxnSpPr/>
          <p:nvPr/>
        </p:nvCxnSpPr>
        <p:spPr>
          <a:xfrm>
            <a:off x="463096" y="2561778"/>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348" name="Google Shape;2348;p289"/>
          <p:cNvCxnSpPr/>
          <p:nvPr/>
        </p:nvCxnSpPr>
        <p:spPr>
          <a:xfrm>
            <a:off x="463096" y="3111646"/>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349" name="Google Shape;2349;p289"/>
          <p:cNvCxnSpPr/>
          <p:nvPr/>
        </p:nvCxnSpPr>
        <p:spPr>
          <a:xfrm>
            <a:off x="463096" y="3661513"/>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350" name="Google Shape;2350;p289"/>
          <p:cNvCxnSpPr/>
          <p:nvPr/>
        </p:nvCxnSpPr>
        <p:spPr>
          <a:xfrm>
            <a:off x="463096" y="1462043"/>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351" name="Google Shape;2351;p289"/>
          <p:cNvCxnSpPr/>
          <p:nvPr/>
        </p:nvCxnSpPr>
        <p:spPr>
          <a:xfrm>
            <a:off x="463096" y="4211381"/>
            <a:ext cx="6592800" cy="0"/>
          </a:xfrm>
          <a:prstGeom prst="straightConnector1">
            <a:avLst/>
          </a:prstGeom>
          <a:noFill/>
          <a:ln cap="flat" cmpd="sng" w="9525">
            <a:solidFill>
              <a:srgbClr val="E8EAED"/>
            </a:solidFill>
            <a:prstDash val="solid"/>
            <a:round/>
            <a:headEnd len="med" w="med" type="none"/>
            <a:tailEnd len="med" w="med" type="none"/>
          </a:ln>
        </p:spPr>
      </p:cxnSp>
      <p:sp>
        <p:nvSpPr>
          <p:cNvPr id="2352" name="Google Shape;2352;p289"/>
          <p:cNvSpPr/>
          <p:nvPr/>
        </p:nvSpPr>
        <p:spPr>
          <a:xfrm>
            <a:off x="4828000" y="1639338"/>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Medium"/>
                <a:ea typeface="Google Sans Medium"/>
                <a:cs typeface="Google Sans Medium"/>
                <a:sym typeface="Google Sans Medium"/>
              </a:rPr>
              <a:t>L2</a:t>
            </a:r>
            <a:endParaRPr sz="1000">
              <a:latin typeface="Google Sans Medium"/>
              <a:ea typeface="Google Sans Medium"/>
              <a:cs typeface="Google Sans Medium"/>
              <a:sym typeface="Google Sans Medium"/>
            </a:endParaRPr>
          </a:p>
        </p:txBody>
      </p:sp>
      <p:sp>
        <p:nvSpPr>
          <p:cNvPr id="2353" name="Google Shape;2353;p289"/>
          <p:cNvSpPr/>
          <p:nvPr/>
        </p:nvSpPr>
        <p:spPr>
          <a:xfrm>
            <a:off x="1958500"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4</a:t>
            </a:r>
            <a:endParaRPr sz="1000">
              <a:latin typeface="Google Sans"/>
              <a:ea typeface="Google Sans"/>
              <a:cs typeface="Google Sans"/>
              <a:sym typeface="Google Sans"/>
            </a:endParaRPr>
          </a:p>
        </p:txBody>
      </p:sp>
      <p:sp>
        <p:nvSpPr>
          <p:cNvPr id="2354" name="Google Shape;2354;p289"/>
          <p:cNvSpPr/>
          <p:nvPr/>
        </p:nvSpPr>
        <p:spPr>
          <a:xfrm>
            <a:off x="2572200"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1</a:t>
            </a:r>
            <a:endParaRPr sz="1000">
              <a:latin typeface="Google Sans"/>
              <a:ea typeface="Google Sans"/>
              <a:cs typeface="Google Sans"/>
              <a:sym typeface="Google Sans"/>
            </a:endParaRPr>
          </a:p>
        </p:txBody>
      </p:sp>
      <p:sp>
        <p:nvSpPr>
          <p:cNvPr id="2355" name="Google Shape;2355;p289"/>
          <p:cNvSpPr/>
          <p:nvPr/>
        </p:nvSpPr>
        <p:spPr>
          <a:xfrm>
            <a:off x="2296250" y="2739073"/>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7</a:t>
            </a:r>
            <a:endParaRPr sz="1000">
              <a:latin typeface="Google Sans"/>
              <a:ea typeface="Google Sans"/>
              <a:cs typeface="Google Sans"/>
              <a:sym typeface="Google Sans"/>
            </a:endParaRPr>
          </a:p>
        </p:txBody>
      </p:sp>
      <p:cxnSp>
        <p:nvCxnSpPr>
          <p:cNvPr id="2356" name="Google Shape;2356;p289"/>
          <p:cNvCxnSpPr/>
          <p:nvPr/>
        </p:nvCxnSpPr>
        <p:spPr>
          <a:xfrm>
            <a:off x="3719938" y="1834648"/>
            <a:ext cx="0" cy="2004000"/>
          </a:xfrm>
          <a:prstGeom prst="straightConnector1">
            <a:avLst/>
          </a:prstGeom>
          <a:noFill/>
          <a:ln cap="flat" cmpd="sng" w="9525">
            <a:solidFill>
              <a:schemeClr val="accent1"/>
            </a:solidFill>
            <a:prstDash val="dot"/>
            <a:round/>
            <a:headEnd len="med" w="med" type="none"/>
            <a:tailEnd len="med" w="med" type="none"/>
          </a:ln>
        </p:spPr>
      </p:cxnSp>
      <p:cxnSp>
        <p:nvCxnSpPr>
          <p:cNvPr id="2357" name="Google Shape;2357;p289"/>
          <p:cNvCxnSpPr/>
          <p:nvPr/>
        </p:nvCxnSpPr>
        <p:spPr>
          <a:xfrm>
            <a:off x="5027200" y="1834648"/>
            <a:ext cx="0" cy="2004000"/>
          </a:xfrm>
          <a:prstGeom prst="straightConnector1">
            <a:avLst/>
          </a:prstGeom>
          <a:noFill/>
          <a:ln cap="flat" cmpd="sng" w="9525">
            <a:solidFill>
              <a:schemeClr val="accent4"/>
            </a:solidFill>
            <a:prstDash val="dot"/>
            <a:round/>
            <a:headEnd len="med" w="med" type="none"/>
            <a:tailEnd len="med" w="med" type="none"/>
          </a:ln>
        </p:spPr>
      </p:cxnSp>
      <p:sp>
        <p:nvSpPr>
          <p:cNvPr id="2358" name="Google Shape;2358;p289"/>
          <p:cNvSpPr/>
          <p:nvPr/>
        </p:nvSpPr>
        <p:spPr>
          <a:xfrm>
            <a:off x="3520738" y="3838808"/>
            <a:ext cx="398400" cy="1953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T1</a:t>
            </a:r>
            <a:endParaRPr sz="1000">
              <a:solidFill>
                <a:srgbClr val="202124"/>
              </a:solidFill>
              <a:latin typeface="Google Sans Medium"/>
              <a:ea typeface="Google Sans Medium"/>
              <a:cs typeface="Google Sans Medium"/>
              <a:sym typeface="Google Sans Medium"/>
            </a:endParaRPr>
          </a:p>
        </p:txBody>
      </p:sp>
      <p:sp>
        <p:nvSpPr>
          <p:cNvPr id="2359" name="Google Shape;2359;p289"/>
          <p:cNvSpPr/>
          <p:nvPr/>
        </p:nvSpPr>
        <p:spPr>
          <a:xfrm>
            <a:off x="4828000" y="3838808"/>
            <a:ext cx="398400" cy="1953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T2</a:t>
            </a:r>
            <a:endParaRPr sz="1000">
              <a:solidFill>
                <a:srgbClr val="202124"/>
              </a:solidFill>
              <a:latin typeface="Google Sans Medium"/>
              <a:ea typeface="Google Sans Medium"/>
              <a:cs typeface="Google Sans Medium"/>
              <a:sym typeface="Google Sans Medium"/>
            </a:endParaRPr>
          </a:p>
        </p:txBody>
      </p:sp>
      <p:sp>
        <p:nvSpPr>
          <p:cNvPr id="2360" name="Google Shape;2360;p289"/>
          <p:cNvSpPr/>
          <p:nvPr/>
        </p:nvSpPr>
        <p:spPr>
          <a:xfrm>
            <a:off x="1958500" y="3288941"/>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T</a:t>
            </a:r>
            <a:endParaRPr sz="1000">
              <a:latin typeface="Google Sans"/>
              <a:ea typeface="Google Sans"/>
              <a:cs typeface="Google Sans"/>
              <a:sym typeface="Google Sans"/>
            </a:endParaRPr>
          </a:p>
        </p:txBody>
      </p:sp>
      <p:sp>
        <p:nvSpPr>
          <p:cNvPr id="2361" name="Google Shape;2361;p289"/>
          <p:cNvSpPr/>
          <p:nvPr/>
        </p:nvSpPr>
        <p:spPr>
          <a:xfrm>
            <a:off x="2804225" y="3288941"/>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T</a:t>
            </a:r>
            <a:endParaRPr sz="1000">
              <a:latin typeface="Google Sans"/>
              <a:ea typeface="Google Sans"/>
              <a:cs typeface="Google Sans"/>
              <a:sym typeface="Google Sans"/>
            </a:endParaRPr>
          </a:p>
        </p:txBody>
      </p:sp>
      <p:sp>
        <p:nvSpPr>
          <p:cNvPr id="2362" name="Google Shape;2362;p289"/>
          <p:cNvSpPr/>
          <p:nvPr/>
        </p:nvSpPr>
        <p:spPr>
          <a:xfrm>
            <a:off x="3145525" y="2189206"/>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3</a:t>
            </a:r>
            <a:endParaRPr sz="1000">
              <a:latin typeface="Google Sans"/>
              <a:ea typeface="Google Sans"/>
              <a:cs typeface="Google Sans"/>
              <a:sym typeface="Google Sans"/>
            </a:endParaRPr>
          </a:p>
        </p:txBody>
      </p:sp>
      <p:sp>
        <p:nvSpPr>
          <p:cNvPr id="2363" name="Google Shape;2363;p289"/>
          <p:cNvSpPr/>
          <p:nvPr/>
        </p:nvSpPr>
        <p:spPr>
          <a:xfrm>
            <a:off x="3895950"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9</a:t>
            </a:r>
            <a:endParaRPr sz="1000">
              <a:latin typeface="Google Sans"/>
              <a:ea typeface="Google Sans"/>
              <a:cs typeface="Google Sans"/>
              <a:sym typeface="Google Sans"/>
            </a:endParaRPr>
          </a:p>
        </p:txBody>
      </p:sp>
      <p:sp>
        <p:nvSpPr>
          <p:cNvPr id="2364" name="Google Shape;2364;p289"/>
          <p:cNvSpPr/>
          <p:nvPr/>
        </p:nvSpPr>
        <p:spPr>
          <a:xfrm>
            <a:off x="4474175" y="2189206"/>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7</a:t>
            </a:r>
            <a:endParaRPr sz="1000">
              <a:latin typeface="Google Sans"/>
              <a:ea typeface="Google Sans"/>
              <a:cs typeface="Google Sans"/>
              <a:sym typeface="Google Sans"/>
            </a:endParaRPr>
          </a:p>
        </p:txBody>
      </p:sp>
      <p:sp>
        <p:nvSpPr>
          <p:cNvPr id="2365" name="Google Shape;2365;p289"/>
          <p:cNvSpPr/>
          <p:nvPr/>
        </p:nvSpPr>
        <p:spPr>
          <a:xfrm>
            <a:off x="4238850" y="2739073"/>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8</a:t>
            </a:r>
            <a:endParaRPr sz="1000">
              <a:latin typeface="Google Sans"/>
              <a:ea typeface="Google Sans"/>
              <a:cs typeface="Google Sans"/>
              <a:sym typeface="Google Sans"/>
            </a:endParaRPr>
          </a:p>
        </p:txBody>
      </p:sp>
      <p:sp>
        <p:nvSpPr>
          <p:cNvPr id="2366" name="Google Shape;2366;p289"/>
          <p:cNvSpPr/>
          <p:nvPr/>
        </p:nvSpPr>
        <p:spPr>
          <a:xfrm>
            <a:off x="3895950" y="3288941"/>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F</a:t>
            </a:r>
            <a:endParaRPr sz="1000">
              <a:latin typeface="Google Sans"/>
              <a:ea typeface="Google Sans"/>
              <a:cs typeface="Google Sans"/>
              <a:sym typeface="Google Sans"/>
            </a:endParaRPr>
          </a:p>
        </p:txBody>
      </p:sp>
      <p:sp>
        <p:nvSpPr>
          <p:cNvPr id="2367" name="Google Shape;2367;p289"/>
          <p:cNvSpPr/>
          <p:nvPr/>
        </p:nvSpPr>
        <p:spPr>
          <a:xfrm>
            <a:off x="5181825" y="3288941"/>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F</a:t>
            </a:r>
            <a:endParaRPr sz="1000">
              <a:latin typeface="Google Sans"/>
              <a:ea typeface="Google Sans"/>
              <a:cs typeface="Google Sans"/>
              <a:sym typeface="Google Sans"/>
            </a:endParaRPr>
          </a:p>
        </p:txBody>
      </p:sp>
      <p:sp>
        <p:nvSpPr>
          <p:cNvPr id="2368" name="Google Shape;2368;p289"/>
          <p:cNvSpPr/>
          <p:nvPr/>
        </p:nvSpPr>
        <p:spPr>
          <a:xfrm>
            <a:off x="5181825"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1</a:t>
            </a:r>
            <a:endParaRPr sz="1000">
              <a:latin typeface="Google Sans"/>
              <a:ea typeface="Google Sans"/>
              <a:cs typeface="Google Sans"/>
              <a:sym typeface="Google Sans"/>
            </a:endParaRPr>
          </a:p>
        </p:txBody>
      </p:sp>
      <p:sp>
        <p:nvSpPr>
          <p:cNvPr id="2369" name="Google Shape;2369;p289"/>
          <p:cNvSpPr/>
          <p:nvPr/>
        </p:nvSpPr>
        <p:spPr>
          <a:xfrm>
            <a:off x="5906750"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9</a:t>
            </a:r>
            <a:endParaRPr sz="1000">
              <a:latin typeface="Google Sans"/>
              <a:ea typeface="Google Sans"/>
              <a:cs typeface="Google Sans"/>
              <a:sym typeface="Google Sans"/>
            </a:endParaRPr>
          </a:p>
        </p:txBody>
      </p:sp>
      <p:sp>
        <p:nvSpPr>
          <p:cNvPr id="2370" name="Google Shape;2370;p289"/>
          <p:cNvSpPr/>
          <p:nvPr/>
        </p:nvSpPr>
        <p:spPr>
          <a:xfrm>
            <a:off x="6083613" y="2739073"/>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3</a:t>
            </a:r>
            <a:endParaRPr sz="1000">
              <a:latin typeface="Google Sans"/>
              <a:ea typeface="Google Sans"/>
              <a:cs typeface="Google Sans"/>
              <a:sym typeface="Google Sans"/>
            </a:endParaRPr>
          </a:p>
        </p:txBody>
      </p:sp>
      <p:sp>
        <p:nvSpPr>
          <p:cNvPr id="2371" name="Google Shape;2371;p289"/>
          <p:cNvSpPr/>
          <p:nvPr/>
        </p:nvSpPr>
        <p:spPr>
          <a:xfrm>
            <a:off x="6260475" y="3288941"/>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T</a:t>
            </a:r>
            <a:endParaRPr sz="1000">
              <a:latin typeface="Google Sans"/>
              <a:ea typeface="Google Sans"/>
              <a:cs typeface="Google Sans"/>
              <a:sym typeface="Google Sans"/>
            </a:endParaRPr>
          </a:p>
        </p:txBody>
      </p:sp>
      <p:sp>
        <p:nvSpPr>
          <p:cNvPr id="2372" name="Google Shape;2372;p289"/>
          <p:cNvSpPr/>
          <p:nvPr/>
        </p:nvSpPr>
        <p:spPr>
          <a:xfrm>
            <a:off x="6657550"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2</a:t>
            </a:r>
            <a:endParaRPr sz="1000">
              <a:latin typeface="Google Sans"/>
              <a:ea typeface="Google Sans"/>
              <a:cs typeface="Google Sans"/>
              <a:sym typeface="Google Sans"/>
            </a:endParaRPr>
          </a:p>
        </p:txBody>
      </p:sp>
      <p:grpSp>
        <p:nvGrpSpPr>
          <p:cNvPr id="2373" name="Google Shape;2373;p289"/>
          <p:cNvGrpSpPr/>
          <p:nvPr/>
        </p:nvGrpSpPr>
        <p:grpSpPr>
          <a:xfrm>
            <a:off x="7693319" y="1639338"/>
            <a:ext cx="859913" cy="1844903"/>
            <a:chOff x="7827113" y="1639338"/>
            <a:chExt cx="859913" cy="1844903"/>
          </a:xfrm>
        </p:grpSpPr>
        <p:sp>
          <p:nvSpPr>
            <p:cNvPr id="2374" name="Google Shape;2374;p289"/>
            <p:cNvSpPr/>
            <p:nvPr/>
          </p:nvSpPr>
          <p:spPr>
            <a:xfrm>
              <a:off x="8288625" y="1639338"/>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L2</a:t>
              </a:r>
              <a:endParaRPr sz="1000">
                <a:solidFill>
                  <a:srgbClr val="202124"/>
                </a:solidFill>
                <a:latin typeface="Google Sans Medium"/>
                <a:ea typeface="Google Sans Medium"/>
                <a:cs typeface="Google Sans Medium"/>
                <a:sym typeface="Google Sans Medium"/>
              </a:endParaRPr>
            </a:p>
          </p:txBody>
        </p:sp>
        <p:sp>
          <p:nvSpPr>
            <p:cNvPr id="2375" name="Google Shape;2375;p289"/>
            <p:cNvSpPr/>
            <p:nvPr/>
          </p:nvSpPr>
          <p:spPr>
            <a:xfrm>
              <a:off x="7827113" y="1639338"/>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L1</a:t>
              </a:r>
              <a:endParaRPr sz="1000">
                <a:solidFill>
                  <a:srgbClr val="202124"/>
                </a:solidFill>
                <a:latin typeface="Google Sans Medium"/>
                <a:ea typeface="Google Sans Medium"/>
                <a:cs typeface="Google Sans Medium"/>
                <a:sym typeface="Google Sans Medium"/>
              </a:endParaRPr>
            </a:p>
          </p:txBody>
        </p:sp>
        <p:sp>
          <p:nvSpPr>
            <p:cNvPr id="2376" name="Google Shape;2376;p289"/>
            <p:cNvSpPr/>
            <p:nvPr/>
          </p:nvSpPr>
          <p:spPr>
            <a:xfrm>
              <a:off x="7827113" y="2739073"/>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7</a:t>
              </a:r>
              <a:endParaRPr sz="1000">
                <a:solidFill>
                  <a:srgbClr val="202124"/>
                </a:solidFill>
                <a:latin typeface="Google Sans"/>
                <a:ea typeface="Google Sans"/>
                <a:cs typeface="Google Sans"/>
                <a:sym typeface="Google Sans"/>
              </a:endParaRPr>
            </a:p>
          </p:txBody>
        </p:sp>
        <p:sp>
          <p:nvSpPr>
            <p:cNvPr id="2377" name="Google Shape;2377;p289"/>
            <p:cNvSpPr/>
            <p:nvPr/>
          </p:nvSpPr>
          <p:spPr>
            <a:xfrm>
              <a:off x="7827113" y="3288941"/>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T</a:t>
              </a:r>
              <a:endParaRPr sz="1000">
                <a:solidFill>
                  <a:srgbClr val="202124"/>
                </a:solidFill>
                <a:latin typeface="Google Sans"/>
                <a:ea typeface="Google Sans"/>
                <a:cs typeface="Google Sans"/>
                <a:sym typeface="Google Sans"/>
              </a:endParaRPr>
            </a:p>
          </p:txBody>
        </p:sp>
        <p:sp>
          <p:nvSpPr>
            <p:cNvPr id="2378" name="Google Shape;2378;p289"/>
            <p:cNvSpPr/>
            <p:nvPr/>
          </p:nvSpPr>
          <p:spPr>
            <a:xfrm>
              <a:off x="7827113" y="2189206"/>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3</a:t>
              </a:r>
              <a:endParaRPr sz="1000">
                <a:solidFill>
                  <a:srgbClr val="202124"/>
                </a:solidFill>
                <a:latin typeface="Google Sans"/>
                <a:ea typeface="Google Sans"/>
                <a:cs typeface="Google Sans"/>
                <a:sym typeface="Google Sans"/>
              </a:endParaRPr>
            </a:p>
          </p:txBody>
        </p:sp>
        <p:sp>
          <p:nvSpPr>
            <p:cNvPr id="2379" name="Google Shape;2379;p289"/>
            <p:cNvSpPr/>
            <p:nvPr/>
          </p:nvSpPr>
          <p:spPr>
            <a:xfrm>
              <a:off x="8288625" y="2739073"/>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8</a:t>
              </a:r>
              <a:endParaRPr sz="1000">
                <a:solidFill>
                  <a:srgbClr val="202124"/>
                </a:solidFill>
                <a:latin typeface="Google Sans"/>
                <a:ea typeface="Google Sans"/>
                <a:cs typeface="Google Sans"/>
                <a:sym typeface="Google Sans"/>
              </a:endParaRPr>
            </a:p>
          </p:txBody>
        </p:sp>
        <p:sp>
          <p:nvSpPr>
            <p:cNvPr id="2380" name="Google Shape;2380;p289"/>
            <p:cNvSpPr/>
            <p:nvPr/>
          </p:nvSpPr>
          <p:spPr>
            <a:xfrm>
              <a:off x="8288625" y="3288941"/>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F</a:t>
              </a:r>
              <a:endParaRPr sz="1000">
                <a:solidFill>
                  <a:srgbClr val="202124"/>
                </a:solidFill>
                <a:latin typeface="Google Sans"/>
                <a:ea typeface="Google Sans"/>
                <a:cs typeface="Google Sans"/>
                <a:sym typeface="Google Sans"/>
              </a:endParaRPr>
            </a:p>
          </p:txBody>
        </p:sp>
        <p:sp>
          <p:nvSpPr>
            <p:cNvPr id="2381" name="Google Shape;2381;p289"/>
            <p:cNvSpPr/>
            <p:nvPr/>
          </p:nvSpPr>
          <p:spPr>
            <a:xfrm>
              <a:off x="8288625" y="2189206"/>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7</a:t>
              </a:r>
              <a:endParaRPr sz="1000">
                <a:solidFill>
                  <a:srgbClr val="202124"/>
                </a:solidFill>
                <a:latin typeface="Google Sans"/>
                <a:ea typeface="Google Sans"/>
                <a:cs typeface="Google Sans"/>
                <a:sym typeface="Google Sans"/>
              </a:endParaRPr>
            </a:p>
          </p:txBody>
        </p:sp>
      </p:grpSp>
      <p:grpSp>
        <p:nvGrpSpPr>
          <p:cNvPr id="2382" name="Google Shape;2382;p289"/>
          <p:cNvGrpSpPr/>
          <p:nvPr/>
        </p:nvGrpSpPr>
        <p:grpSpPr>
          <a:xfrm>
            <a:off x="7555076" y="2011873"/>
            <a:ext cx="1128028" cy="1099735"/>
            <a:chOff x="2089871" y="2011911"/>
            <a:chExt cx="6592800" cy="1099735"/>
          </a:xfrm>
        </p:grpSpPr>
        <p:cxnSp>
          <p:nvCxnSpPr>
            <p:cNvPr id="2383" name="Google Shape;2383;p289"/>
            <p:cNvCxnSpPr/>
            <p:nvPr/>
          </p:nvCxnSpPr>
          <p:spPr>
            <a:xfrm>
              <a:off x="2089871" y="2011911"/>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384" name="Google Shape;2384;p289"/>
            <p:cNvCxnSpPr/>
            <p:nvPr/>
          </p:nvCxnSpPr>
          <p:spPr>
            <a:xfrm>
              <a:off x="2089871" y="2561778"/>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385" name="Google Shape;2385;p289"/>
            <p:cNvCxnSpPr/>
            <p:nvPr/>
          </p:nvCxnSpPr>
          <p:spPr>
            <a:xfrm>
              <a:off x="2089871" y="3111646"/>
              <a:ext cx="6592800" cy="0"/>
            </a:xfrm>
            <a:prstGeom prst="straightConnector1">
              <a:avLst/>
            </a:prstGeom>
            <a:noFill/>
            <a:ln cap="flat" cmpd="sng" w="9525">
              <a:solidFill>
                <a:srgbClr val="E8EAED"/>
              </a:solidFill>
              <a:prstDash val="solid"/>
              <a:round/>
              <a:headEnd len="med" w="med" type="none"/>
              <a:tailEnd len="med" w="med" type="none"/>
            </a:ln>
          </p:spPr>
        </p:cxn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290"/>
          <p:cNvSpPr/>
          <p:nvPr/>
        </p:nvSpPr>
        <p:spPr>
          <a:xfrm>
            <a:off x="7559425" y="1464050"/>
            <a:ext cx="1127700" cy="2196300"/>
          </a:xfrm>
          <a:prstGeom prst="roundRect">
            <a:avLst>
              <a:gd fmla="val 6818" name="adj"/>
            </a:avLst>
          </a:prstGeom>
          <a:noFill/>
          <a:ln cap="flat" cmpd="sng" w="9525">
            <a:solidFill>
              <a:srgbClr val="E8EAED"/>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91" name="Google Shape;2391;p290"/>
          <p:cNvSpPr txBox="1"/>
          <p:nvPr>
            <p:ph type="title"/>
          </p:nvPr>
        </p:nvSpPr>
        <p:spPr>
          <a:xfrm>
            <a:off x="457175" y="460250"/>
            <a:ext cx="6543300" cy="401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Efficient Point-in-time Lookups to prevent </a:t>
            </a:r>
            <a:r>
              <a:rPr lang="en">
                <a:solidFill>
                  <a:schemeClr val="accent1"/>
                </a:solidFill>
                <a:uFill>
                  <a:noFill/>
                </a:uFill>
                <a:hlinkClick r:id="rId3">
                  <a:extLst>
                    <a:ext uri="{A12FA001-AC4F-418D-AE19-62706E023703}">
                      <ahyp:hlinkClr val="tx"/>
                    </a:ext>
                  </a:extLst>
                </a:hlinkClick>
              </a:rPr>
              <a:t>Data Leakage</a:t>
            </a:r>
            <a:endParaRPr>
              <a:solidFill>
                <a:schemeClr val="accent1"/>
              </a:solidFill>
            </a:endParaRPr>
          </a:p>
          <a:p>
            <a:pPr indent="0" lvl="0" marL="0" rtl="0" algn="l">
              <a:spcBef>
                <a:spcPts val="500"/>
              </a:spcBef>
              <a:spcAft>
                <a:spcPts val="0"/>
              </a:spcAft>
              <a:buNone/>
            </a:pPr>
            <a:r>
              <a:rPr lang="en" sz="1200">
                <a:latin typeface="Google Sans"/>
                <a:ea typeface="Google Sans"/>
                <a:cs typeface="Google Sans"/>
                <a:sym typeface="Google Sans"/>
              </a:rPr>
              <a:t>For each labelled training instance, fetch the value of requested features at that point in time</a:t>
            </a:r>
            <a:endParaRPr/>
          </a:p>
        </p:txBody>
      </p:sp>
      <p:sp>
        <p:nvSpPr>
          <p:cNvPr id="2392" name="Google Shape;2392;p290"/>
          <p:cNvSpPr/>
          <p:nvPr/>
        </p:nvSpPr>
        <p:spPr>
          <a:xfrm>
            <a:off x="463111" y="3764258"/>
            <a:ext cx="1280100" cy="344400"/>
          </a:xfrm>
          <a:prstGeom prst="roundRect">
            <a:avLst>
              <a:gd fmla="val 0"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rgbClr val="202124"/>
                </a:solidFill>
                <a:latin typeface="Google Sans Medium"/>
                <a:ea typeface="Google Sans Medium"/>
                <a:cs typeface="Google Sans Medium"/>
                <a:sym typeface="Google Sans Medium"/>
              </a:rPr>
              <a:t>Time</a:t>
            </a:r>
            <a:endParaRPr sz="1200">
              <a:solidFill>
                <a:srgbClr val="202124"/>
              </a:solidFill>
              <a:latin typeface="Google Sans Medium"/>
              <a:ea typeface="Google Sans Medium"/>
              <a:cs typeface="Google Sans Medium"/>
              <a:sym typeface="Google Sans Medium"/>
            </a:endParaRPr>
          </a:p>
        </p:txBody>
      </p:sp>
      <p:cxnSp>
        <p:nvCxnSpPr>
          <p:cNvPr id="2393" name="Google Shape;2393;p290"/>
          <p:cNvCxnSpPr/>
          <p:nvPr/>
        </p:nvCxnSpPr>
        <p:spPr>
          <a:xfrm>
            <a:off x="1855411" y="3936444"/>
            <a:ext cx="5175600" cy="0"/>
          </a:xfrm>
          <a:prstGeom prst="straightConnector1">
            <a:avLst/>
          </a:prstGeom>
          <a:noFill/>
          <a:ln cap="flat" cmpd="sng" w="9525">
            <a:solidFill>
              <a:schemeClr val="lt1"/>
            </a:solidFill>
            <a:prstDash val="solid"/>
            <a:round/>
            <a:headEnd len="med" w="med" type="none"/>
            <a:tailEnd len="med" w="med" type="triangle"/>
          </a:ln>
        </p:spPr>
      </p:cxnSp>
      <p:sp>
        <p:nvSpPr>
          <p:cNvPr id="2394" name="Google Shape;2394;p290"/>
          <p:cNvSpPr/>
          <p:nvPr/>
        </p:nvSpPr>
        <p:spPr>
          <a:xfrm>
            <a:off x="463111" y="3214391"/>
            <a:ext cx="1280100" cy="344400"/>
          </a:xfrm>
          <a:prstGeom prst="roundRect">
            <a:avLst>
              <a:gd fmla="val 0"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202124"/>
                </a:solidFill>
                <a:latin typeface="Google Sans Medium"/>
                <a:ea typeface="Google Sans Medium"/>
                <a:cs typeface="Google Sans Medium"/>
                <a:sym typeface="Google Sans Medium"/>
              </a:rPr>
              <a:t>Feature 3</a:t>
            </a:r>
            <a:endParaRPr sz="1200">
              <a:solidFill>
                <a:srgbClr val="202124"/>
              </a:solidFill>
              <a:latin typeface="Google Sans Medium"/>
              <a:ea typeface="Google Sans Medium"/>
              <a:cs typeface="Google Sans Medium"/>
              <a:sym typeface="Google Sans Medium"/>
            </a:endParaRPr>
          </a:p>
        </p:txBody>
      </p:sp>
      <p:sp>
        <p:nvSpPr>
          <p:cNvPr id="2395" name="Google Shape;2395;p290"/>
          <p:cNvSpPr/>
          <p:nvPr/>
        </p:nvSpPr>
        <p:spPr>
          <a:xfrm>
            <a:off x="463111" y="2664523"/>
            <a:ext cx="1280100" cy="344400"/>
          </a:xfrm>
          <a:prstGeom prst="roundRect">
            <a:avLst>
              <a:gd fmla="val 0"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202124"/>
                </a:solidFill>
                <a:latin typeface="Google Sans Medium"/>
                <a:ea typeface="Google Sans Medium"/>
                <a:cs typeface="Google Sans Medium"/>
                <a:sym typeface="Google Sans Medium"/>
              </a:rPr>
              <a:t>Feature 2</a:t>
            </a:r>
            <a:endParaRPr sz="1200">
              <a:solidFill>
                <a:srgbClr val="202124"/>
              </a:solidFill>
              <a:latin typeface="Google Sans Medium"/>
              <a:ea typeface="Google Sans Medium"/>
              <a:cs typeface="Google Sans Medium"/>
              <a:sym typeface="Google Sans Medium"/>
            </a:endParaRPr>
          </a:p>
        </p:txBody>
      </p:sp>
      <p:sp>
        <p:nvSpPr>
          <p:cNvPr id="2396" name="Google Shape;2396;p290"/>
          <p:cNvSpPr/>
          <p:nvPr/>
        </p:nvSpPr>
        <p:spPr>
          <a:xfrm>
            <a:off x="463111" y="2114656"/>
            <a:ext cx="1280100" cy="344400"/>
          </a:xfrm>
          <a:prstGeom prst="roundRect">
            <a:avLst>
              <a:gd fmla="val 0"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rgbClr val="202124"/>
                </a:solidFill>
                <a:latin typeface="Google Sans Medium"/>
                <a:ea typeface="Google Sans Medium"/>
                <a:cs typeface="Google Sans Medium"/>
                <a:sym typeface="Google Sans Medium"/>
              </a:rPr>
              <a:t>Feature 1</a:t>
            </a:r>
            <a:endParaRPr sz="1200">
              <a:solidFill>
                <a:srgbClr val="202124"/>
              </a:solidFill>
              <a:latin typeface="Google Sans Medium"/>
              <a:ea typeface="Google Sans Medium"/>
              <a:cs typeface="Google Sans Medium"/>
              <a:sym typeface="Google Sans Medium"/>
            </a:endParaRPr>
          </a:p>
        </p:txBody>
      </p:sp>
      <p:sp>
        <p:nvSpPr>
          <p:cNvPr id="2397" name="Google Shape;2397;p290"/>
          <p:cNvSpPr/>
          <p:nvPr/>
        </p:nvSpPr>
        <p:spPr>
          <a:xfrm>
            <a:off x="463111" y="1564788"/>
            <a:ext cx="1280100" cy="344400"/>
          </a:xfrm>
          <a:prstGeom prst="roundRect">
            <a:avLst>
              <a:gd fmla="val 0"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rgbClr val="202124"/>
                </a:solidFill>
                <a:latin typeface="Google Sans Medium"/>
                <a:ea typeface="Google Sans Medium"/>
                <a:cs typeface="Google Sans Medium"/>
                <a:sym typeface="Google Sans Medium"/>
              </a:rPr>
              <a:t>Training Labels</a:t>
            </a:r>
            <a:endParaRPr sz="1200">
              <a:solidFill>
                <a:srgbClr val="202124"/>
              </a:solidFill>
              <a:latin typeface="Google Sans Medium"/>
              <a:ea typeface="Google Sans Medium"/>
              <a:cs typeface="Google Sans Medium"/>
              <a:sym typeface="Google Sans Medium"/>
            </a:endParaRPr>
          </a:p>
        </p:txBody>
      </p:sp>
      <p:sp>
        <p:nvSpPr>
          <p:cNvPr id="2398" name="Google Shape;2398;p290"/>
          <p:cNvSpPr/>
          <p:nvPr/>
        </p:nvSpPr>
        <p:spPr>
          <a:xfrm>
            <a:off x="3520738" y="1639338"/>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Medium"/>
                <a:ea typeface="Google Sans Medium"/>
                <a:cs typeface="Google Sans Medium"/>
                <a:sym typeface="Google Sans Medium"/>
              </a:rPr>
              <a:t>L1</a:t>
            </a:r>
            <a:endParaRPr sz="1000">
              <a:latin typeface="Google Sans Medium"/>
              <a:ea typeface="Google Sans Medium"/>
              <a:cs typeface="Google Sans Medium"/>
              <a:sym typeface="Google Sans Medium"/>
            </a:endParaRPr>
          </a:p>
        </p:txBody>
      </p:sp>
      <p:cxnSp>
        <p:nvCxnSpPr>
          <p:cNvPr id="2399" name="Google Shape;2399;p290"/>
          <p:cNvCxnSpPr/>
          <p:nvPr/>
        </p:nvCxnSpPr>
        <p:spPr>
          <a:xfrm>
            <a:off x="463096" y="2011911"/>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400" name="Google Shape;2400;p290"/>
          <p:cNvCxnSpPr/>
          <p:nvPr/>
        </p:nvCxnSpPr>
        <p:spPr>
          <a:xfrm>
            <a:off x="463096" y="2561778"/>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401" name="Google Shape;2401;p290"/>
          <p:cNvCxnSpPr/>
          <p:nvPr/>
        </p:nvCxnSpPr>
        <p:spPr>
          <a:xfrm>
            <a:off x="463096" y="3111646"/>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402" name="Google Shape;2402;p290"/>
          <p:cNvCxnSpPr/>
          <p:nvPr/>
        </p:nvCxnSpPr>
        <p:spPr>
          <a:xfrm>
            <a:off x="463096" y="3661513"/>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403" name="Google Shape;2403;p290"/>
          <p:cNvCxnSpPr/>
          <p:nvPr/>
        </p:nvCxnSpPr>
        <p:spPr>
          <a:xfrm>
            <a:off x="463096" y="1462043"/>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404" name="Google Shape;2404;p290"/>
          <p:cNvCxnSpPr/>
          <p:nvPr/>
        </p:nvCxnSpPr>
        <p:spPr>
          <a:xfrm>
            <a:off x="463096" y="4211381"/>
            <a:ext cx="6592800" cy="0"/>
          </a:xfrm>
          <a:prstGeom prst="straightConnector1">
            <a:avLst/>
          </a:prstGeom>
          <a:noFill/>
          <a:ln cap="flat" cmpd="sng" w="9525">
            <a:solidFill>
              <a:srgbClr val="E8EAED"/>
            </a:solidFill>
            <a:prstDash val="solid"/>
            <a:round/>
            <a:headEnd len="med" w="med" type="none"/>
            <a:tailEnd len="med" w="med" type="none"/>
          </a:ln>
        </p:spPr>
      </p:cxnSp>
      <p:sp>
        <p:nvSpPr>
          <p:cNvPr id="2405" name="Google Shape;2405;p290"/>
          <p:cNvSpPr/>
          <p:nvPr/>
        </p:nvSpPr>
        <p:spPr>
          <a:xfrm>
            <a:off x="4828000" y="1639338"/>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Medium"/>
                <a:ea typeface="Google Sans Medium"/>
                <a:cs typeface="Google Sans Medium"/>
                <a:sym typeface="Google Sans Medium"/>
              </a:rPr>
              <a:t>L2</a:t>
            </a:r>
            <a:endParaRPr sz="1000">
              <a:latin typeface="Google Sans Medium"/>
              <a:ea typeface="Google Sans Medium"/>
              <a:cs typeface="Google Sans Medium"/>
              <a:sym typeface="Google Sans Medium"/>
            </a:endParaRPr>
          </a:p>
        </p:txBody>
      </p:sp>
      <p:sp>
        <p:nvSpPr>
          <p:cNvPr id="2406" name="Google Shape;2406;p290"/>
          <p:cNvSpPr/>
          <p:nvPr/>
        </p:nvSpPr>
        <p:spPr>
          <a:xfrm>
            <a:off x="1958500"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4</a:t>
            </a:r>
            <a:endParaRPr sz="1000">
              <a:latin typeface="Google Sans"/>
              <a:ea typeface="Google Sans"/>
              <a:cs typeface="Google Sans"/>
              <a:sym typeface="Google Sans"/>
            </a:endParaRPr>
          </a:p>
        </p:txBody>
      </p:sp>
      <p:sp>
        <p:nvSpPr>
          <p:cNvPr id="2407" name="Google Shape;2407;p290"/>
          <p:cNvSpPr/>
          <p:nvPr/>
        </p:nvSpPr>
        <p:spPr>
          <a:xfrm>
            <a:off x="2572200"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1</a:t>
            </a:r>
            <a:endParaRPr sz="1000">
              <a:latin typeface="Google Sans"/>
              <a:ea typeface="Google Sans"/>
              <a:cs typeface="Google Sans"/>
              <a:sym typeface="Google Sans"/>
            </a:endParaRPr>
          </a:p>
        </p:txBody>
      </p:sp>
      <p:sp>
        <p:nvSpPr>
          <p:cNvPr id="2408" name="Google Shape;2408;p290"/>
          <p:cNvSpPr/>
          <p:nvPr/>
        </p:nvSpPr>
        <p:spPr>
          <a:xfrm>
            <a:off x="2296250" y="2739073"/>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7</a:t>
            </a:r>
            <a:endParaRPr sz="1000">
              <a:latin typeface="Google Sans"/>
              <a:ea typeface="Google Sans"/>
              <a:cs typeface="Google Sans"/>
              <a:sym typeface="Google Sans"/>
            </a:endParaRPr>
          </a:p>
        </p:txBody>
      </p:sp>
      <p:cxnSp>
        <p:nvCxnSpPr>
          <p:cNvPr id="2409" name="Google Shape;2409;p290"/>
          <p:cNvCxnSpPr/>
          <p:nvPr/>
        </p:nvCxnSpPr>
        <p:spPr>
          <a:xfrm>
            <a:off x="3719938" y="1834648"/>
            <a:ext cx="0" cy="2004000"/>
          </a:xfrm>
          <a:prstGeom prst="straightConnector1">
            <a:avLst/>
          </a:prstGeom>
          <a:noFill/>
          <a:ln cap="flat" cmpd="sng" w="9525">
            <a:solidFill>
              <a:schemeClr val="accent1"/>
            </a:solidFill>
            <a:prstDash val="dot"/>
            <a:round/>
            <a:headEnd len="med" w="med" type="none"/>
            <a:tailEnd len="med" w="med" type="none"/>
          </a:ln>
        </p:spPr>
      </p:cxnSp>
      <p:cxnSp>
        <p:nvCxnSpPr>
          <p:cNvPr id="2410" name="Google Shape;2410;p290"/>
          <p:cNvCxnSpPr/>
          <p:nvPr/>
        </p:nvCxnSpPr>
        <p:spPr>
          <a:xfrm>
            <a:off x="5027200" y="1834648"/>
            <a:ext cx="0" cy="2004000"/>
          </a:xfrm>
          <a:prstGeom prst="straightConnector1">
            <a:avLst/>
          </a:prstGeom>
          <a:noFill/>
          <a:ln cap="flat" cmpd="sng" w="9525">
            <a:solidFill>
              <a:schemeClr val="accent4"/>
            </a:solidFill>
            <a:prstDash val="dot"/>
            <a:round/>
            <a:headEnd len="med" w="med" type="none"/>
            <a:tailEnd len="med" w="med" type="none"/>
          </a:ln>
        </p:spPr>
      </p:cxnSp>
      <p:sp>
        <p:nvSpPr>
          <p:cNvPr id="2411" name="Google Shape;2411;p290"/>
          <p:cNvSpPr/>
          <p:nvPr/>
        </p:nvSpPr>
        <p:spPr>
          <a:xfrm>
            <a:off x="3520738" y="3838808"/>
            <a:ext cx="398400" cy="1953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T1</a:t>
            </a:r>
            <a:endParaRPr sz="1000">
              <a:solidFill>
                <a:srgbClr val="202124"/>
              </a:solidFill>
              <a:latin typeface="Google Sans Medium"/>
              <a:ea typeface="Google Sans Medium"/>
              <a:cs typeface="Google Sans Medium"/>
              <a:sym typeface="Google Sans Medium"/>
            </a:endParaRPr>
          </a:p>
        </p:txBody>
      </p:sp>
      <p:sp>
        <p:nvSpPr>
          <p:cNvPr id="2412" name="Google Shape;2412;p290"/>
          <p:cNvSpPr/>
          <p:nvPr/>
        </p:nvSpPr>
        <p:spPr>
          <a:xfrm>
            <a:off x="4828000" y="3838808"/>
            <a:ext cx="398400" cy="1953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T2</a:t>
            </a:r>
            <a:endParaRPr sz="1000">
              <a:solidFill>
                <a:srgbClr val="202124"/>
              </a:solidFill>
              <a:latin typeface="Google Sans Medium"/>
              <a:ea typeface="Google Sans Medium"/>
              <a:cs typeface="Google Sans Medium"/>
              <a:sym typeface="Google Sans Medium"/>
            </a:endParaRPr>
          </a:p>
        </p:txBody>
      </p:sp>
      <p:sp>
        <p:nvSpPr>
          <p:cNvPr id="2413" name="Google Shape;2413;p290"/>
          <p:cNvSpPr/>
          <p:nvPr/>
        </p:nvSpPr>
        <p:spPr>
          <a:xfrm>
            <a:off x="1958500" y="3288941"/>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T</a:t>
            </a:r>
            <a:endParaRPr sz="1000">
              <a:latin typeface="Google Sans"/>
              <a:ea typeface="Google Sans"/>
              <a:cs typeface="Google Sans"/>
              <a:sym typeface="Google Sans"/>
            </a:endParaRPr>
          </a:p>
        </p:txBody>
      </p:sp>
      <p:sp>
        <p:nvSpPr>
          <p:cNvPr id="2414" name="Google Shape;2414;p290"/>
          <p:cNvSpPr/>
          <p:nvPr/>
        </p:nvSpPr>
        <p:spPr>
          <a:xfrm>
            <a:off x="2804225" y="3288941"/>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T</a:t>
            </a:r>
            <a:endParaRPr sz="1000">
              <a:latin typeface="Google Sans"/>
              <a:ea typeface="Google Sans"/>
              <a:cs typeface="Google Sans"/>
              <a:sym typeface="Google Sans"/>
            </a:endParaRPr>
          </a:p>
        </p:txBody>
      </p:sp>
      <p:sp>
        <p:nvSpPr>
          <p:cNvPr id="2415" name="Google Shape;2415;p290"/>
          <p:cNvSpPr/>
          <p:nvPr/>
        </p:nvSpPr>
        <p:spPr>
          <a:xfrm>
            <a:off x="3145525" y="2189206"/>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3</a:t>
            </a:r>
            <a:endParaRPr sz="1000">
              <a:latin typeface="Google Sans"/>
              <a:ea typeface="Google Sans"/>
              <a:cs typeface="Google Sans"/>
              <a:sym typeface="Google Sans"/>
            </a:endParaRPr>
          </a:p>
        </p:txBody>
      </p:sp>
      <p:sp>
        <p:nvSpPr>
          <p:cNvPr id="2416" name="Google Shape;2416;p290"/>
          <p:cNvSpPr/>
          <p:nvPr/>
        </p:nvSpPr>
        <p:spPr>
          <a:xfrm>
            <a:off x="3895950"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9</a:t>
            </a:r>
            <a:endParaRPr sz="1000">
              <a:latin typeface="Google Sans"/>
              <a:ea typeface="Google Sans"/>
              <a:cs typeface="Google Sans"/>
              <a:sym typeface="Google Sans"/>
            </a:endParaRPr>
          </a:p>
        </p:txBody>
      </p:sp>
      <p:sp>
        <p:nvSpPr>
          <p:cNvPr id="2417" name="Google Shape;2417;p290"/>
          <p:cNvSpPr/>
          <p:nvPr/>
        </p:nvSpPr>
        <p:spPr>
          <a:xfrm>
            <a:off x="4474175" y="2189206"/>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7</a:t>
            </a:r>
            <a:endParaRPr sz="1000">
              <a:latin typeface="Google Sans"/>
              <a:ea typeface="Google Sans"/>
              <a:cs typeface="Google Sans"/>
              <a:sym typeface="Google Sans"/>
            </a:endParaRPr>
          </a:p>
        </p:txBody>
      </p:sp>
      <p:sp>
        <p:nvSpPr>
          <p:cNvPr id="2418" name="Google Shape;2418;p290"/>
          <p:cNvSpPr/>
          <p:nvPr/>
        </p:nvSpPr>
        <p:spPr>
          <a:xfrm>
            <a:off x="4238850" y="2739073"/>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8</a:t>
            </a:r>
            <a:endParaRPr sz="1000">
              <a:latin typeface="Google Sans"/>
              <a:ea typeface="Google Sans"/>
              <a:cs typeface="Google Sans"/>
              <a:sym typeface="Google Sans"/>
            </a:endParaRPr>
          </a:p>
        </p:txBody>
      </p:sp>
      <p:sp>
        <p:nvSpPr>
          <p:cNvPr id="2419" name="Google Shape;2419;p290"/>
          <p:cNvSpPr/>
          <p:nvPr/>
        </p:nvSpPr>
        <p:spPr>
          <a:xfrm>
            <a:off x="3895950" y="3288941"/>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F</a:t>
            </a:r>
            <a:endParaRPr sz="1000">
              <a:latin typeface="Google Sans"/>
              <a:ea typeface="Google Sans"/>
              <a:cs typeface="Google Sans"/>
              <a:sym typeface="Google Sans"/>
            </a:endParaRPr>
          </a:p>
        </p:txBody>
      </p:sp>
      <p:sp>
        <p:nvSpPr>
          <p:cNvPr id="2420" name="Google Shape;2420;p290"/>
          <p:cNvSpPr/>
          <p:nvPr/>
        </p:nvSpPr>
        <p:spPr>
          <a:xfrm>
            <a:off x="5181825" y="3288941"/>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F</a:t>
            </a:r>
            <a:endParaRPr sz="1000">
              <a:latin typeface="Google Sans"/>
              <a:ea typeface="Google Sans"/>
              <a:cs typeface="Google Sans"/>
              <a:sym typeface="Google Sans"/>
            </a:endParaRPr>
          </a:p>
        </p:txBody>
      </p:sp>
      <p:sp>
        <p:nvSpPr>
          <p:cNvPr id="2421" name="Google Shape;2421;p290"/>
          <p:cNvSpPr/>
          <p:nvPr/>
        </p:nvSpPr>
        <p:spPr>
          <a:xfrm>
            <a:off x="5181825"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1</a:t>
            </a:r>
            <a:endParaRPr sz="1000">
              <a:latin typeface="Google Sans"/>
              <a:ea typeface="Google Sans"/>
              <a:cs typeface="Google Sans"/>
              <a:sym typeface="Google Sans"/>
            </a:endParaRPr>
          </a:p>
        </p:txBody>
      </p:sp>
      <p:sp>
        <p:nvSpPr>
          <p:cNvPr id="2422" name="Google Shape;2422;p290"/>
          <p:cNvSpPr/>
          <p:nvPr/>
        </p:nvSpPr>
        <p:spPr>
          <a:xfrm>
            <a:off x="5906750"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9</a:t>
            </a:r>
            <a:endParaRPr sz="1000">
              <a:latin typeface="Google Sans"/>
              <a:ea typeface="Google Sans"/>
              <a:cs typeface="Google Sans"/>
              <a:sym typeface="Google Sans"/>
            </a:endParaRPr>
          </a:p>
        </p:txBody>
      </p:sp>
      <p:sp>
        <p:nvSpPr>
          <p:cNvPr id="2423" name="Google Shape;2423;p290"/>
          <p:cNvSpPr/>
          <p:nvPr/>
        </p:nvSpPr>
        <p:spPr>
          <a:xfrm>
            <a:off x="6083613" y="2739073"/>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3</a:t>
            </a:r>
            <a:endParaRPr sz="1000">
              <a:latin typeface="Google Sans"/>
              <a:ea typeface="Google Sans"/>
              <a:cs typeface="Google Sans"/>
              <a:sym typeface="Google Sans"/>
            </a:endParaRPr>
          </a:p>
        </p:txBody>
      </p:sp>
      <p:sp>
        <p:nvSpPr>
          <p:cNvPr id="2424" name="Google Shape;2424;p290"/>
          <p:cNvSpPr/>
          <p:nvPr/>
        </p:nvSpPr>
        <p:spPr>
          <a:xfrm>
            <a:off x="6260475" y="3288941"/>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T</a:t>
            </a:r>
            <a:endParaRPr sz="1000">
              <a:latin typeface="Google Sans"/>
              <a:ea typeface="Google Sans"/>
              <a:cs typeface="Google Sans"/>
              <a:sym typeface="Google Sans"/>
            </a:endParaRPr>
          </a:p>
        </p:txBody>
      </p:sp>
      <p:sp>
        <p:nvSpPr>
          <p:cNvPr id="2425" name="Google Shape;2425;p290"/>
          <p:cNvSpPr/>
          <p:nvPr/>
        </p:nvSpPr>
        <p:spPr>
          <a:xfrm>
            <a:off x="6657550" y="2189206"/>
            <a:ext cx="398400" cy="195300"/>
          </a:xfrm>
          <a:prstGeom prst="roundRect">
            <a:avLst>
              <a:gd fmla="val 50000" name="adj"/>
            </a:avLst>
          </a:prstGeom>
          <a:solidFill>
            <a:srgbClr val="F8F9F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latin typeface="Google Sans"/>
                <a:ea typeface="Google Sans"/>
                <a:cs typeface="Google Sans"/>
                <a:sym typeface="Google Sans"/>
              </a:rPr>
              <a:t>2</a:t>
            </a:r>
            <a:endParaRPr sz="1000">
              <a:latin typeface="Google Sans"/>
              <a:ea typeface="Google Sans"/>
              <a:cs typeface="Google Sans"/>
              <a:sym typeface="Google Sans"/>
            </a:endParaRPr>
          </a:p>
        </p:txBody>
      </p:sp>
      <p:grpSp>
        <p:nvGrpSpPr>
          <p:cNvPr id="2426" name="Google Shape;2426;p290"/>
          <p:cNvGrpSpPr/>
          <p:nvPr/>
        </p:nvGrpSpPr>
        <p:grpSpPr>
          <a:xfrm>
            <a:off x="7693319" y="1639338"/>
            <a:ext cx="859913" cy="1844903"/>
            <a:chOff x="7827113" y="1639338"/>
            <a:chExt cx="859913" cy="1844903"/>
          </a:xfrm>
        </p:grpSpPr>
        <p:sp>
          <p:nvSpPr>
            <p:cNvPr id="2427" name="Google Shape;2427;p290"/>
            <p:cNvSpPr/>
            <p:nvPr/>
          </p:nvSpPr>
          <p:spPr>
            <a:xfrm>
              <a:off x="8288625" y="1639338"/>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L2</a:t>
              </a:r>
              <a:endParaRPr sz="1000">
                <a:solidFill>
                  <a:srgbClr val="202124"/>
                </a:solidFill>
                <a:latin typeface="Google Sans Medium"/>
                <a:ea typeface="Google Sans Medium"/>
                <a:cs typeface="Google Sans Medium"/>
                <a:sym typeface="Google Sans Medium"/>
              </a:endParaRPr>
            </a:p>
          </p:txBody>
        </p:sp>
        <p:sp>
          <p:nvSpPr>
            <p:cNvPr id="2428" name="Google Shape;2428;p290"/>
            <p:cNvSpPr/>
            <p:nvPr/>
          </p:nvSpPr>
          <p:spPr>
            <a:xfrm>
              <a:off x="7827113" y="1639338"/>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L1</a:t>
              </a:r>
              <a:endParaRPr sz="1000">
                <a:solidFill>
                  <a:srgbClr val="202124"/>
                </a:solidFill>
                <a:latin typeface="Google Sans Medium"/>
                <a:ea typeface="Google Sans Medium"/>
                <a:cs typeface="Google Sans Medium"/>
                <a:sym typeface="Google Sans Medium"/>
              </a:endParaRPr>
            </a:p>
          </p:txBody>
        </p:sp>
        <p:sp>
          <p:nvSpPr>
            <p:cNvPr id="2429" name="Google Shape;2429;p290"/>
            <p:cNvSpPr/>
            <p:nvPr/>
          </p:nvSpPr>
          <p:spPr>
            <a:xfrm>
              <a:off x="7827113" y="2739073"/>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7</a:t>
              </a:r>
              <a:endParaRPr sz="1000">
                <a:solidFill>
                  <a:srgbClr val="202124"/>
                </a:solidFill>
                <a:latin typeface="Google Sans"/>
                <a:ea typeface="Google Sans"/>
                <a:cs typeface="Google Sans"/>
                <a:sym typeface="Google Sans"/>
              </a:endParaRPr>
            </a:p>
          </p:txBody>
        </p:sp>
        <p:sp>
          <p:nvSpPr>
            <p:cNvPr id="2430" name="Google Shape;2430;p290"/>
            <p:cNvSpPr/>
            <p:nvPr/>
          </p:nvSpPr>
          <p:spPr>
            <a:xfrm>
              <a:off x="7827113" y="3288941"/>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T</a:t>
              </a:r>
              <a:endParaRPr sz="1000">
                <a:solidFill>
                  <a:srgbClr val="202124"/>
                </a:solidFill>
                <a:latin typeface="Google Sans"/>
                <a:ea typeface="Google Sans"/>
                <a:cs typeface="Google Sans"/>
                <a:sym typeface="Google Sans"/>
              </a:endParaRPr>
            </a:p>
          </p:txBody>
        </p:sp>
        <p:sp>
          <p:nvSpPr>
            <p:cNvPr id="2431" name="Google Shape;2431;p290"/>
            <p:cNvSpPr/>
            <p:nvPr/>
          </p:nvSpPr>
          <p:spPr>
            <a:xfrm>
              <a:off x="7827113" y="2189206"/>
              <a:ext cx="398400" cy="195300"/>
            </a:xfrm>
            <a:prstGeom prst="roundRect">
              <a:avLst>
                <a:gd fmla="val 50000" name="adj"/>
              </a:avLst>
            </a:prstGeom>
            <a:solidFill>
              <a:srgbClr val="D2E3FC"/>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3</a:t>
              </a:r>
              <a:endParaRPr sz="1000">
                <a:solidFill>
                  <a:srgbClr val="202124"/>
                </a:solidFill>
                <a:latin typeface="Google Sans"/>
                <a:ea typeface="Google Sans"/>
                <a:cs typeface="Google Sans"/>
                <a:sym typeface="Google Sans"/>
              </a:endParaRPr>
            </a:p>
          </p:txBody>
        </p:sp>
        <p:sp>
          <p:nvSpPr>
            <p:cNvPr id="2432" name="Google Shape;2432;p290"/>
            <p:cNvSpPr/>
            <p:nvPr/>
          </p:nvSpPr>
          <p:spPr>
            <a:xfrm>
              <a:off x="8288625" y="2739073"/>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8</a:t>
              </a:r>
              <a:endParaRPr sz="1000">
                <a:solidFill>
                  <a:srgbClr val="202124"/>
                </a:solidFill>
                <a:latin typeface="Google Sans"/>
                <a:ea typeface="Google Sans"/>
                <a:cs typeface="Google Sans"/>
                <a:sym typeface="Google Sans"/>
              </a:endParaRPr>
            </a:p>
          </p:txBody>
        </p:sp>
        <p:sp>
          <p:nvSpPr>
            <p:cNvPr id="2433" name="Google Shape;2433;p290"/>
            <p:cNvSpPr/>
            <p:nvPr/>
          </p:nvSpPr>
          <p:spPr>
            <a:xfrm>
              <a:off x="8288625" y="3288941"/>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F</a:t>
              </a:r>
              <a:endParaRPr sz="1000">
                <a:solidFill>
                  <a:srgbClr val="202124"/>
                </a:solidFill>
                <a:latin typeface="Google Sans"/>
                <a:ea typeface="Google Sans"/>
                <a:cs typeface="Google Sans"/>
                <a:sym typeface="Google Sans"/>
              </a:endParaRPr>
            </a:p>
          </p:txBody>
        </p:sp>
        <p:sp>
          <p:nvSpPr>
            <p:cNvPr id="2434" name="Google Shape;2434;p290"/>
            <p:cNvSpPr/>
            <p:nvPr/>
          </p:nvSpPr>
          <p:spPr>
            <a:xfrm>
              <a:off x="8288625" y="2189206"/>
              <a:ext cx="398400" cy="195300"/>
            </a:xfrm>
            <a:prstGeom prst="roundRect">
              <a:avLst>
                <a:gd fmla="val 50000" name="adj"/>
              </a:avLst>
            </a:prstGeom>
            <a:solidFill>
              <a:srgbClr val="E6F4EA"/>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000">
                  <a:solidFill>
                    <a:srgbClr val="202124"/>
                  </a:solidFill>
                  <a:latin typeface="Google Sans"/>
                  <a:ea typeface="Google Sans"/>
                  <a:cs typeface="Google Sans"/>
                  <a:sym typeface="Google Sans"/>
                </a:rPr>
                <a:t>7</a:t>
              </a:r>
              <a:endParaRPr sz="1000">
                <a:solidFill>
                  <a:srgbClr val="202124"/>
                </a:solidFill>
                <a:latin typeface="Google Sans"/>
                <a:ea typeface="Google Sans"/>
                <a:cs typeface="Google Sans"/>
                <a:sym typeface="Google Sans"/>
              </a:endParaRPr>
            </a:p>
          </p:txBody>
        </p:sp>
      </p:grpSp>
      <p:grpSp>
        <p:nvGrpSpPr>
          <p:cNvPr id="2435" name="Google Shape;2435;p290"/>
          <p:cNvGrpSpPr/>
          <p:nvPr/>
        </p:nvGrpSpPr>
        <p:grpSpPr>
          <a:xfrm>
            <a:off x="7555076" y="2011873"/>
            <a:ext cx="1128028" cy="1099735"/>
            <a:chOff x="2089871" y="2011911"/>
            <a:chExt cx="6592800" cy="1099735"/>
          </a:xfrm>
        </p:grpSpPr>
        <p:cxnSp>
          <p:nvCxnSpPr>
            <p:cNvPr id="2436" name="Google Shape;2436;p290"/>
            <p:cNvCxnSpPr/>
            <p:nvPr/>
          </p:nvCxnSpPr>
          <p:spPr>
            <a:xfrm>
              <a:off x="2089871" y="2011911"/>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437" name="Google Shape;2437;p290"/>
            <p:cNvCxnSpPr/>
            <p:nvPr/>
          </p:nvCxnSpPr>
          <p:spPr>
            <a:xfrm>
              <a:off x="2089871" y="2561778"/>
              <a:ext cx="6592800" cy="0"/>
            </a:xfrm>
            <a:prstGeom prst="straightConnector1">
              <a:avLst/>
            </a:prstGeom>
            <a:noFill/>
            <a:ln cap="flat" cmpd="sng" w="9525">
              <a:solidFill>
                <a:srgbClr val="E8EAED"/>
              </a:solidFill>
              <a:prstDash val="solid"/>
              <a:round/>
              <a:headEnd len="med" w="med" type="none"/>
              <a:tailEnd len="med" w="med" type="none"/>
            </a:ln>
          </p:spPr>
        </p:cxnSp>
        <p:cxnSp>
          <p:nvCxnSpPr>
            <p:cNvPr id="2438" name="Google Shape;2438;p290"/>
            <p:cNvCxnSpPr/>
            <p:nvPr/>
          </p:nvCxnSpPr>
          <p:spPr>
            <a:xfrm>
              <a:off x="2089871" y="3111646"/>
              <a:ext cx="6592800" cy="0"/>
            </a:xfrm>
            <a:prstGeom prst="straightConnector1">
              <a:avLst/>
            </a:prstGeom>
            <a:noFill/>
            <a:ln cap="flat" cmpd="sng" w="9525">
              <a:solidFill>
                <a:srgbClr val="E8EAED"/>
              </a:solidFill>
              <a:prstDash val="solid"/>
              <a:round/>
              <a:headEnd len="med" w="med" type="none"/>
              <a:tailEnd len="med" w="med" type="none"/>
            </a:ln>
          </p:spPr>
        </p:cxnSp>
      </p:grpSp>
      <p:sp>
        <p:nvSpPr>
          <p:cNvPr id="2439" name="Google Shape;2439;p290"/>
          <p:cNvSpPr txBox="1"/>
          <p:nvPr/>
        </p:nvSpPr>
        <p:spPr>
          <a:xfrm>
            <a:off x="684675" y="4659200"/>
            <a:ext cx="649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oogle Sans"/>
                <a:ea typeface="Google Sans"/>
                <a:cs typeface="Google Sans"/>
                <a:sym typeface="Google Sans"/>
              </a:rPr>
              <a:t>Read </a:t>
            </a:r>
            <a:r>
              <a:rPr i="1" lang="en" u="sng">
                <a:solidFill>
                  <a:schemeClr val="hlink"/>
                </a:solidFill>
                <a:latin typeface="Google Sans"/>
                <a:ea typeface="Google Sans"/>
                <a:cs typeface="Google Sans"/>
                <a:sym typeface="Google Sans"/>
                <a:hlinkClick r:id="rId4"/>
              </a:rPr>
              <a:t>this</a:t>
            </a:r>
            <a:r>
              <a:rPr i="1" lang="en">
                <a:latin typeface="Google Sans"/>
                <a:ea typeface="Google Sans"/>
                <a:cs typeface="Google Sans"/>
                <a:sym typeface="Google Sans"/>
              </a:rPr>
              <a:t> blog post for a detailed explanation of Data Leakage.</a:t>
            </a:r>
            <a:endParaRPr i="1">
              <a:latin typeface="Google Sans"/>
              <a:ea typeface="Google Sans"/>
              <a:cs typeface="Google Sans"/>
              <a:sym typeface="Google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CBFA"/>
        </a:solidFill>
      </p:bgPr>
    </p:bg>
    <p:spTree>
      <p:nvGrpSpPr>
        <p:cNvPr id="2443" name="Shape 2443"/>
        <p:cNvGrpSpPr/>
        <p:nvPr/>
      </p:nvGrpSpPr>
      <p:grpSpPr>
        <a:xfrm>
          <a:off x="0" y="0"/>
          <a:ext cx="0" cy="0"/>
          <a:chOff x="0" y="0"/>
          <a:chExt cx="0" cy="0"/>
        </a:xfrm>
      </p:grpSpPr>
      <p:sp>
        <p:nvSpPr>
          <p:cNvPr id="2444" name="Google Shape;2444;p291"/>
          <p:cNvSpPr txBox="1"/>
          <p:nvPr/>
        </p:nvSpPr>
        <p:spPr>
          <a:xfrm>
            <a:off x="5611975" y="1084300"/>
            <a:ext cx="3465300" cy="2976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0">
                <a:solidFill>
                  <a:srgbClr val="FFFFFF"/>
                </a:solidFill>
                <a:latin typeface="Google Sans"/>
                <a:ea typeface="Google Sans"/>
                <a:cs typeface="Google Sans"/>
                <a:sym typeface="Google Sans"/>
              </a:rPr>
              <a:t>06</a:t>
            </a:r>
            <a:endParaRPr sz="20000">
              <a:solidFill>
                <a:srgbClr val="FFFFFF"/>
              </a:solidFill>
              <a:latin typeface="Google Sans"/>
              <a:ea typeface="Google Sans"/>
              <a:cs typeface="Google Sans"/>
              <a:sym typeface="Google Sans"/>
            </a:endParaRPr>
          </a:p>
        </p:txBody>
      </p:sp>
      <p:sp>
        <p:nvSpPr>
          <p:cNvPr id="2445" name="Google Shape;2445;p291"/>
          <p:cNvSpPr/>
          <p:nvPr/>
        </p:nvSpPr>
        <p:spPr>
          <a:xfrm rot="5400000">
            <a:off x="-361625" y="-579650"/>
            <a:ext cx="5185500" cy="630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6" name="Google Shape;2446;p291"/>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rPr lang="en"/>
              <a:t>Vertex Matching Engine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292"/>
          <p:cNvSpPr/>
          <p:nvPr/>
        </p:nvSpPr>
        <p:spPr>
          <a:xfrm>
            <a:off x="5974100" y="1254863"/>
            <a:ext cx="2243100" cy="1523700"/>
          </a:xfrm>
          <a:prstGeom prst="roundRect">
            <a:avLst>
              <a:gd fmla="val 11995" name="adj"/>
            </a:avLst>
          </a:prstGeom>
          <a:noFill/>
          <a:ln cap="flat" cmpd="sng" w="9525">
            <a:solidFill>
              <a:srgbClr val="4285F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92"/>
          <p:cNvSpPr txBox="1"/>
          <p:nvPr/>
        </p:nvSpPr>
        <p:spPr>
          <a:xfrm>
            <a:off x="457178" y="460240"/>
            <a:ext cx="8100300" cy="3522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None/>
            </a:pPr>
            <a:r>
              <a:rPr lang="en" sz="1800">
                <a:solidFill>
                  <a:srgbClr val="202124"/>
                </a:solidFill>
                <a:latin typeface="Google Sans Medium"/>
                <a:ea typeface="Google Sans Medium"/>
                <a:cs typeface="Google Sans Medium"/>
                <a:sym typeface="Google Sans Medium"/>
              </a:rPr>
              <a:t>Embeddings/Representations</a:t>
            </a:r>
            <a:r>
              <a:rPr lang="en" sz="1800">
                <a:solidFill>
                  <a:srgbClr val="202124"/>
                </a:solidFill>
                <a:latin typeface="Google Sans Medium"/>
                <a:ea typeface="Google Sans Medium"/>
                <a:cs typeface="Google Sans Medium"/>
                <a:sym typeface="Google Sans Medium"/>
              </a:rPr>
              <a:t>: Today’s cutting edge paradigm in AI/ML</a:t>
            </a:r>
            <a:endParaRPr sz="1800">
              <a:solidFill>
                <a:srgbClr val="202124"/>
              </a:solidFill>
              <a:latin typeface="Google Sans Medium"/>
              <a:ea typeface="Google Sans Medium"/>
              <a:cs typeface="Google Sans Medium"/>
              <a:sym typeface="Google Sans Medium"/>
            </a:endParaRPr>
          </a:p>
        </p:txBody>
      </p:sp>
      <p:sp>
        <p:nvSpPr>
          <p:cNvPr id="2453" name="Google Shape;2453;p292"/>
          <p:cNvSpPr/>
          <p:nvPr/>
        </p:nvSpPr>
        <p:spPr>
          <a:xfrm>
            <a:off x="744901" y="3023722"/>
            <a:ext cx="3458100" cy="1523700"/>
          </a:xfrm>
          <a:prstGeom prst="roundRect">
            <a:avLst>
              <a:gd fmla="val 5195"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000">
              <a:solidFill>
                <a:srgbClr val="202124"/>
              </a:solidFill>
              <a:latin typeface="Google Sans Medium"/>
              <a:ea typeface="Google Sans Medium"/>
              <a:cs typeface="Google Sans Medium"/>
              <a:sym typeface="Google Sans Medium"/>
            </a:endParaRPr>
          </a:p>
        </p:txBody>
      </p:sp>
      <p:sp>
        <p:nvSpPr>
          <p:cNvPr id="2454" name="Google Shape;2454;p292"/>
          <p:cNvSpPr/>
          <p:nvPr/>
        </p:nvSpPr>
        <p:spPr>
          <a:xfrm>
            <a:off x="917247" y="3136087"/>
            <a:ext cx="3003300" cy="107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accent1"/>
                </a:solidFill>
                <a:latin typeface="Google Sans Medium"/>
                <a:ea typeface="Google Sans Medium"/>
                <a:cs typeface="Google Sans Medium"/>
                <a:sym typeface="Google Sans Medium"/>
              </a:rPr>
              <a:t>Step 1: Train Semantic Embeddings</a:t>
            </a:r>
            <a:endParaRPr sz="1200">
              <a:solidFill>
                <a:schemeClr val="accent1"/>
              </a:solidFill>
              <a:latin typeface="Google Sans Medium"/>
              <a:ea typeface="Google Sans Medium"/>
              <a:cs typeface="Google Sans Medium"/>
              <a:sym typeface="Google Sans Medium"/>
            </a:endParaRPr>
          </a:p>
          <a:p>
            <a:pPr indent="0" lvl="0" marL="0" rtl="0" algn="l">
              <a:lnSpc>
                <a:spcPct val="130000"/>
              </a:lnSpc>
              <a:spcBef>
                <a:spcPts val="1000"/>
              </a:spcBef>
              <a:spcAft>
                <a:spcPts val="0"/>
              </a:spcAft>
              <a:buNone/>
            </a:pPr>
            <a:r>
              <a:rPr lang="en" sz="1000">
                <a:solidFill>
                  <a:srgbClr val="202124"/>
                </a:solidFill>
                <a:latin typeface="Google Sans"/>
                <a:ea typeface="Google Sans"/>
                <a:cs typeface="Google Sans"/>
                <a:sym typeface="Google Sans"/>
              </a:rPr>
              <a:t>Represent entities as vectors, that capture relevant semantic information. Trained via a wide variety of machine learning models. BERT, Swivel, GNNs, Inception, etc etc.</a:t>
            </a:r>
            <a:endParaRPr sz="1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rgbClr val="202124"/>
              </a:solidFill>
              <a:latin typeface="Roboto"/>
              <a:ea typeface="Roboto"/>
              <a:cs typeface="Roboto"/>
              <a:sym typeface="Roboto"/>
            </a:endParaRPr>
          </a:p>
        </p:txBody>
      </p:sp>
      <p:sp>
        <p:nvSpPr>
          <p:cNvPr id="2455" name="Google Shape;2455;p292"/>
          <p:cNvSpPr/>
          <p:nvPr/>
        </p:nvSpPr>
        <p:spPr>
          <a:xfrm>
            <a:off x="4395500" y="3023725"/>
            <a:ext cx="3544200" cy="1523700"/>
          </a:xfrm>
          <a:prstGeom prst="roundRect">
            <a:avLst>
              <a:gd fmla="val 5195"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000">
              <a:solidFill>
                <a:srgbClr val="202124"/>
              </a:solidFill>
              <a:latin typeface="Google Sans Medium"/>
              <a:ea typeface="Google Sans Medium"/>
              <a:cs typeface="Google Sans Medium"/>
              <a:sym typeface="Google Sans Medium"/>
            </a:endParaRPr>
          </a:p>
        </p:txBody>
      </p:sp>
      <p:sp>
        <p:nvSpPr>
          <p:cNvPr id="2456" name="Google Shape;2456;p292"/>
          <p:cNvSpPr/>
          <p:nvPr/>
        </p:nvSpPr>
        <p:spPr>
          <a:xfrm>
            <a:off x="4634594" y="3136078"/>
            <a:ext cx="3255300" cy="142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accent1"/>
                </a:solidFill>
                <a:latin typeface="Google Sans Medium"/>
                <a:ea typeface="Google Sans Medium"/>
                <a:cs typeface="Google Sans Medium"/>
                <a:sym typeface="Google Sans Medium"/>
              </a:rPr>
              <a:t>Step 2: Find similar entities </a:t>
            </a:r>
            <a:br>
              <a:rPr lang="en" sz="1200">
                <a:solidFill>
                  <a:schemeClr val="accent1"/>
                </a:solidFill>
                <a:latin typeface="Google Sans Medium"/>
                <a:ea typeface="Google Sans Medium"/>
                <a:cs typeface="Google Sans Medium"/>
                <a:sym typeface="Google Sans Medium"/>
              </a:rPr>
            </a:br>
            <a:r>
              <a:rPr lang="en" sz="1200">
                <a:solidFill>
                  <a:schemeClr val="accent1"/>
                </a:solidFill>
                <a:latin typeface="Google Sans Medium"/>
                <a:ea typeface="Google Sans Medium"/>
                <a:cs typeface="Google Sans Medium"/>
                <a:sym typeface="Google Sans Medium"/>
              </a:rPr>
              <a:t>&amp; score them for relevance</a:t>
            </a:r>
            <a:endParaRPr sz="1100">
              <a:solidFill>
                <a:schemeClr val="accent1"/>
              </a:solidFill>
              <a:latin typeface="Google Sans Medium"/>
              <a:ea typeface="Google Sans Medium"/>
              <a:cs typeface="Google Sans Medium"/>
              <a:sym typeface="Google Sans Medium"/>
            </a:endParaRPr>
          </a:p>
          <a:p>
            <a:pPr indent="0" lvl="0" marL="0" rtl="0" algn="l">
              <a:lnSpc>
                <a:spcPct val="130000"/>
              </a:lnSpc>
              <a:spcBef>
                <a:spcPts val="1000"/>
              </a:spcBef>
              <a:spcAft>
                <a:spcPts val="0"/>
              </a:spcAft>
              <a:buNone/>
            </a:pPr>
            <a:r>
              <a:rPr lang="en" sz="1000">
                <a:solidFill>
                  <a:srgbClr val="202124"/>
                </a:solidFill>
                <a:latin typeface="Google Sans"/>
                <a:ea typeface="Google Sans"/>
                <a:cs typeface="Google Sans"/>
                <a:sym typeface="Google Sans"/>
              </a:rPr>
              <a:t>Finding similar entities is via an </a:t>
            </a:r>
            <a:r>
              <a:rPr lang="en" sz="1000">
                <a:solidFill>
                  <a:schemeClr val="accent2"/>
                </a:solidFill>
                <a:latin typeface="Google Sans Medium"/>
                <a:ea typeface="Google Sans Medium"/>
                <a:cs typeface="Google Sans Medium"/>
                <a:sym typeface="Google Sans Medium"/>
              </a:rPr>
              <a:t>Approximate Nearest Neighbor (ANN)</a:t>
            </a:r>
            <a:r>
              <a:rPr lang="en" sz="1000">
                <a:solidFill>
                  <a:srgbClr val="202124"/>
                </a:solidFill>
                <a:latin typeface="Google Sans Medium"/>
                <a:ea typeface="Google Sans Medium"/>
                <a:cs typeface="Google Sans Medium"/>
                <a:sym typeface="Google Sans Medium"/>
              </a:rPr>
              <a:t> </a:t>
            </a:r>
            <a:r>
              <a:rPr lang="en" sz="1000">
                <a:solidFill>
                  <a:srgbClr val="202124"/>
                </a:solidFill>
                <a:latin typeface="Google Sans"/>
                <a:ea typeface="Google Sans"/>
                <a:cs typeface="Google Sans"/>
                <a:sym typeface="Google Sans"/>
              </a:rPr>
              <a:t>service. Scoring is done with a machine learning model.</a:t>
            </a:r>
            <a:endParaRPr sz="1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rgbClr val="202124"/>
              </a:solidFill>
              <a:latin typeface="Roboto"/>
              <a:ea typeface="Roboto"/>
              <a:cs typeface="Roboto"/>
              <a:sym typeface="Roboto"/>
            </a:endParaRPr>
          </a:p>
        </p:txBody>
      </p:sp>
      <p:sp>
        <p:nvSpPr>
          <p:cNvPr id="2457" name="Google Shape;2457;p292"/>
          <p:cNvSpPr/>
          <p:nvPr/>
        </p:nvSpPr>
        <p:spPr>
          <a:xfrm>
            <a:off x="457175" y="1810125"/>
            <a:ext cx="1482000" cy="4134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92"/>
          <p:cNvSpPr txBox="1"/>
          <p:nvPr/>
        </p:nvSpPr>
        <p:spPr>
          <a:xfrm>
            <a:off x="601925" y="1873700"/>
            <a:ext cx="11925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Data</a:t>
            </a:r>
            <a:endParaRPr sz="1000">
              <a:solidFill>
                <a:srgbClr val="202124"/>
              </a:solidFill>
              <a:latin typeface="Google Sans"/>
              <a:ea typeface="Google Sans"/>
              <a:cs typeface="Google Sans"/>
              <a:sym typeface="Google Sans"/>
            </a:endParaRPr>
          </a:p>
        </p:txBody>
      </p:sp>
      <p:cxnSp>
        <p:nvCxnSpPr>
          <p:cNvPr id="2459" name="Google Shape;2459;p292"/>
          <p:cNvCxnSpPr>
            <a:stCxn id="2460" idx="3"/>
            <a:endCxn id="2451" idx="1"/>
          </p:cNvCxnSpPr>
          <p:nvPr/>
        </p:nvCxnSpPr>
        <p:spPr>
          <a:xfrm>
            <a:off x="4059863" y="2016825"/>
            <a:ext cx="1914300" cy="0"/>
          </a:xfrm>
          <a:prstGeom prst="straightConnector1">
            <a:avLst/>
          </a:prstGeom>
          <a:noFill/>
          <a:ln cap="flat" cmpd="sng" w="9525">
            <a:solidFill>
              <a:srgbClr val="4285F4"/>
            </a:solidFill>
            <a:prstDash val="solid"/>
            <a:round/>
            <a:headEnd len="med" w="med" type="none"/>
            <a:tailEnd len="med" w="med" type="stealth"/>
          </a:ln>
        </p:spPr>
      </p:cxnSp>
      <p:sp>
        <p:nvSpPr>
          <p:cNvPr id="2460" name="Google Shape;2460;p292"/>
          <p:cNvSpPr/>
          <p:nvPr/>
        </p:nvSpPr>
        <p:spPr>
          <a:xfrm>
            <a:off x="2217263" y="1810125"/>
            <a:ext cx="1842600" cy="413400"/>
          </a:xfrm>
          <a:prstGeom prst="roundRect">
            <a:avLst>
              <a:gd fmla="val 50000" name="adj"/>
            </a:avLst>
          </a:prstGeom>
          <a:solidFill>
            <a:srgbClr val="FFFFFF"/>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92"/>
          <p:cNvSpPr txBox="1"/>
          <p:nvPr/>
        </p:nvSpPr>
        <p:spPr>
          <a:xfrm>
            <a:off x="2422387" y="1873775"/>
            <a:ext cx="14325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Deep Learning Models</a:t>
            </a:r>
            <a:endParaRPr sz="1000">
              <a:solidFill>
                <a:srgbClr val="202124"/>
              </a:solidFill>
              <a:latin typeface="Google Sans"/>
              <a:ea typeface="Google Sans"/>
              <a:cs typeface="Google Sans"/>
              <a:sym typeface="Google Sans"/>
            </a:endParaRPr>
          </a:p>
        </p:txBody>
      </p:sp>
      <p:sp>
        <p:nvSpPr>
          <p:cNvPr id="2462" name="Google Shape;2462;p292"/>
          <p:cNvSpPr txBox="1"/>
          <p:nvPr/>
        </p:nvSpPr>
        <p:spPr>
          <a:xfrm>
            <a:off x="4265888" y="1627125"/>
            <a:ext cx="1192500" cy="596400"/>
          </a:xfrm>
          <a:prstGeom prst="rect">
            <a:avLst/>
          </a:prstGeom>
          <a:solidFill>
            <a:srgbClr val="FFFFF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chemeClr val="accent3"/>
                </a:solidFill>
                <a:latin typeface="Google Sans Medium"/>
                <a:ea typeface="Google Sans Medium"/>
                <a:cs typeface="Google Sans Medium"/>
                <a:sym typeface="Google Sans Medium"/>
              </a:rPr>
              <a:t>Embedding </a:t>
            </a:r>
            <a:br>
              <a:rPr lang="en" sz="1000">
                <a:solidFill>
                  <a:schemeClr val="accent3"/>
                </a:solidFill>
                <a:latin typeface="Google Sans Medium"/>
                <a:ea typeface="Google Sans Medium"/>
                <a:cs typeface="Google Sans Medium"/>
                <a:sym typeface="Google Sans Medium"/>
              </a:rPr>
            </a:br>
            <a:r>
              <a:rPr lang="en" sz="1000">
                <a:solidFill>
                  <a:schemeClr val="accent3"/>
                </a:solidFill>
                <a:latin typeface="Google Sans Medium"/>
                <a:ea typeface="Google Sans Medium"/>
                <a:cs typeface="Google Sans Medium"/>
                <a:sym typeface="Google Sans Medium"/>
              </a:rPr>
              <a:t>(i.e. vector)</a:t>
            </a:r>
            <a:endParaRPr sz="1000">
              <a:solidFill>
                <a:schemeClr val="accent3"/>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lang="en" sz="1000">
                <a:solidFill>
                  <a:schemeClr val="accent3"/>
                </a:solidFill>
                <a:latin typeface="Google Sans Medium"/>
                <a:ea typeface="Google Sans Medium"/>
                <a:cs typeface="Google Sans Medium"/>
                <a:sym typeface="Google Sans Medium"/>
              </a:rPr>
              <a:t>Representations</a:t>
            </a:r>
            <a:endParaRPr sz="1000">
              <a:solidFill>
                <a:schemeClr val="accent3"/>
              </a:solidFill>
              <a:latin typeface="Google Sans Medium"/>
              <a:ea typeface="Google Sans Medium"/>
              <a:cs typeface="Google Sans Medium"/>
              <a:sym typeface="Google Sans Medium"/>
            </a:endParaRPr>
          </a:p>
        </p:txBody>
      </p:sp>
      <p:sp>
        <p:nvSpPr>
          <p:cNvPr id="2463" name="Google Shape;2463;p292"/>
          <p:cNvSpPr/>
          <p:nvPr/>
        </p:nvSpPr>
        <p:spPr>
          <a:xfrm>
            <a:off x="6143738" y="1379663"/>
            <a:ext cx="1899000" cy="550800"/>
          </a:xfrm>
          <a:prstGeom prst="roundRect">
            <a:avLst>
              <a:gd fmla="val 16667"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latin typeface="Google Sans Medium"/>
                <a:ea typeface="Google Sans Medium"/>
                <a:cs typeface="Google Sans Medium"/>
                <a:sym typeface="Google Sans Medium"/>
              </a:rPr>
              <a:t>Similarity Matching</a:t>
            </a:r>
            <a:endParaRPr sz="1000">
              <a:solidFill>
                <a:schemeClr val="accent2"/>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00">
                <a:solidFill>
                  <a:schemeClr val="accent2"/>
                </a:solidFill>
                <a:latin typeface="Google Sans"/>
                <a:ea typeface="Google Sans"/>
                <a:cs typeface="Google Sans"/>
                <a:sym typeface="Google Sans"/>
              </a:rPr>
              <a:t>(i.e. find nearest neighbors)</a:t>
            </a:r>
            <a:endParaRPr>
              <a:solidFill>
                <a:schemeClr val="accent2"/>
              </a:solidFill>
            </a:endParaRPr>
          </a:p>
        </p:txBody>
      </p:sp>
      <p:sp>
        <p:nvSpPr>
          <p:cNvPr id="2464" name="Google Shape;2464;p292"/>
          <p:cNvSpPr/>
          <p:nvPr/>
        </p:nvSpPr>
        <p:spPr>
          <a:xfrm>
            <a:off x="6143738" y="2087485"/>
            <a:ext cx="1899000" cy="550800"/>
          </a:xfrm>
          <a:prstGeom prst="roundRect">
            <a:avLst>
              <a:gd fmla="val 16667"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202124"/>
                </a:solidFill>
                <a:latin typeface="Google Sans"/>
                <a:ea typeface="Google Sans"/>
                <a:cs typeface="Google Sans"/>
                <a:sym typeface="Google Sans"/>
              </a:rPr>
              <a:t>Ranking/Scoring</a:t>
            </a:r>
            <a:endParaRPr sz="1000">
              <a:solidFill>
                <a:srgbClr val="202124"/>
              </a:solidFill>
              <a:latin typeface="Google Sans"/>
              <a:ea typeface="Google Sans"/>
              <a:cs typeface="Google Sans"/>
              <a:sym typeface="Google Sans"/>
            </a:endParaRPr>
          </a:p>
          <a:p>
            <a:pPr indent="0" lvl="0" marL="0" rtl="0" algn="l">
              <a:spcBef>
                <a:spcPts val="0"/>
              </a:spcBef>
              <a:spcAft>
                <a:spcPts val="0"/>
              </a:spcAft>
              <a:buNone/>
            </a:pPr>
            <a:r>
              <a:rPr lang="en" sz="1000">
                <a:solidFill>
                  <a:srgbClr val="202124"/>
                </a:solidFill>
                <a:latin typeface="Google Sans"/>
                <a:ea typeface="Google Sans"/>
                <a:cs typeface="Google Sans"/>
                <a:sym typeface="Google Sans"/>
              </a:rPr>
              <a:t>(w/ Deep Learning Models)</a:t>
            </a:r>
            <a:endParaRPr sz="1000">
              <a:solidFill>
                <a:srgbClr val="202124"/>
              </a:solidFill>
              <a:latin typeface="Google Sans Medium"/>
              <a:ea typeface="Google Sans Medium"/>
              <a:cs typeface="Google Sans Medium"/>
              <a:sym typeface="Google Sans Medium"/>
            </a:endParaRPr>
          </a:p>
        </p:txBody>
      </p:sp>
      <p:sp>
        <p:nvSpPr>
          <p:cNvPr id="2465" name="Google Shape;2465;p292"/>
          <p:cNvSpPr txBox="1"/>
          <p:nvPr/>
        </p:nvSpPr>
        <p:spPr>
          <a:xfrm rot="5400000">
            <a:off x="8121500" y="1921475"/>
            <a:ext cx="940200" cy="19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Google Sans Medium"/>
                <a:ea typeface="Google Sans Medium"/>
                <a:cs typeface="Google Sans Medium"/>
                <a:sym typeface="Google Sans Medium"/>
              </a:rPr>
              <a:t>Predictions</a:t>
            </a:r>
            <a:endParaRPr sz="1000">
              <a:solidFill>
                <a:srgbClr val="202124"/>
              </a:solidFill>
              <a:latin typeface="Google Sans Medium"/>
              <a:ea typeface="Google Sans Medium"/>
              <a:cs typeface="Google Sans Medium"/>
              <a:sym typeface="Google Sans Medium"/>
            </a:endParaRPr>
          </a:p>
        </p:txBody>
      </p:sp>
      <p:cxnSp>
        <p:nvCxnSpPr>
          <p:cNvPr id="2466" name="Google Shape;2466;p292"/>
          <p:cNvCxnSpPr>
            <a:stCxn id="2457" idx="3"/>
            <a:endCxn id="2460" idx="1"/>
          </p:cNvCxnSpPr>
          <p:nvPr/>
        </p:nvCxnSpPr>
        <p:spPr>
          <a:xfrm>
            <a:off x="1939175" y="2016825"/>
            <a:ext cx="278100" cy="0"/>
          </a:xfrm>
          <a:prstGeom prst="straightConnector1">
            <a:avLst/>
          </a:prstGeom>
          <a:noFill/>
          <a:ln cap="flat" cmpd="sng" w="9525">
            <a:solidFill>
              <a:srgbClr val="4285F4"/>
            </a:solidFill>
            <a:prstDash val="solid"/>
            <a:round/>
            <a:headEnd len="med" w="med" type="none"/>
            <a:tailEnd len="med" w="med" type="stealth"/>
          </a:ln>
        </p:spPr>
      </p:cxnSp>
      <p:sp>
        <p:nvSpPr>
          <p:cNvPr id="2467" name="Google Shape;2467;p292"/>
          <p:cNvSpPr/>
          <p:nvPr/>
        </p:nvSpPr>
        <p:spPr>
          <a:xfrm>
            <a:off x="6895388" y="1817009"/>
            <a:ext cx="367500" cy="367500"/>
          </a:xfrm>
          <a:prstGeom prst="ellipse">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92"/>
          <p:cNvSpPr/>
          <p:nvPr/>
        </p:nvSpPr>
        <p:spPr>
          <a:xfrm>
            <a:off x="6968725" y="1885238"/>
            <a:ext cx="220800" cy="220800"/>
          </a:xfrm>
          <a:prstGeom prst="mathPlus">
            <a:avLst>
              <a:gd fmla="val 1082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9" name="Google Shape;2469;p292"/>
          <p:cNvCxnSpPr>
            <a:stCxn id="2451" idx="3"/>
            <a:endCxn id="2465" idx="2"/>
          </p:cNvCxnSpPr>
          <p:nvPr/>
        </p:nvCxnSpPr>
        <p:spPr>
          <a:xfrm>
            <a:off x="8217200" y="2016713"/>
            <a:ext cx="279000" cy="300"/>
          </a:xfrm>
          <a:prstGeom prst="straightConnector1">
            <a:avLst/>
          </a:prstGeom>
          <a:noFill/>
          <a:ln cap="flat" cmpd="sng" w="9525">
            <a:solidFill>
              <a:srgbClr val="4285F4"/>
            </a:solidFill>
            <a:prstDash val="solid"/>
            <a:round/>
            <a:headEnd len="med" w="med" type="none"/>
            <a:tailEnd len="med" w="med" type="stealth"/>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pic>
        <p:nvPicPr>
          <p:cNvPr id="2474" name="Google Shape;2474;p293"/>
          <p:cNvPicPr preferRelativeResize="0"/>
          <p:nvPr/>
        </p:nvPicPr>
        <p:blipFill>
          <a:blip r:embed="rId3">
            <a:alphaModFix/>
          </a:blip>
          <a:stretch>
            <a:fillRect/>
          </a:stretch>
        </p:blipFill>
        <p:spPr>
          <a:xfrm>
            <a:off x="-344906" y="1412800"/>
            <a:ext cx="5797073" cy="3503749"/>
          </a:xfrm>
          <a:prstGeom prst="rect">
            <a:avLst/>
          </a:prstGeom>
          <a:noFill/>
          <a:ln>
            <a:noFill/>
          </a:ln>
        </p:spPr>
      </p:pic>
      <p:pic>
        <p:nvPicPr>
          <p:cNvPr id="2475" name="Google Shape;2475;p293"/>
          <p:cNvPicPr preferRelativeResize="0"/>
          <p:nvPr/>
        </p:nvPicPr>
        <p:blipFill>
          <a:blip r:embed="rId4">
            <a:alphaModFix/>
          </a:blip>
          <a:stretch>
            <a:fillRect/>
          </a:stretch>
        </p:blipFill>
        <p:spPr>
          <a:xfrm>
            <a:off x="599187" y="2010672"/>
            <a:ext cx="3888090" cy="2210029"/>
          </a:xfrm>
          <a:prstGeom prst="rect">
            <a:avLst/>
          </a:prstGeom>
          <a:noFill/>
          <a:ln>
            <a:noFill/>
          </a:ln>
        </p:spPr>
      </p:pic>
      <p:pic>
        <p:nvPicPr>
          <p:cNvPr id="2476" name="Google Shape;2476;p293"/>
          <p:cNvPicPr preferRelativeResize="0"/>
          <p:nvPr/>
        </p:nvPicPr>
        <p:blipFill>
          <a:blip r:embed="rId5">
            <a:alphaModFix/>
          </a:blip>
          <a:stretch>
            <a:fillRect/>
          </a:stretch>
        </p:blipFill>
        <p:spPr>
          <a:xfrm>
            <a:off x="599179" y="1854525"/>
            <a:ext cx="966275" cy="156150"/>
          </a:xfrm>
          <a:prstGeom prst="rect">
            <a:avLst/>
          </a:prstGeom>
          <a:noFill/>
          <a:ln>
            <a:noFill/>
          </a:ln>
        </p:spPr>
      </p:pic>
      <p:sp>
        <p:nvSpPr>
          <p:cNvPr id="2477" name="Google Shape;2477;p293"/>
          <p:cNvSpPr/>
          <p:nvPr/>
        </p:nvSpPr>
        <p:spPr>
          <a:xfrm>
            <a:off x="5799275" y="3160650"/>
            <a:ext cx="3100200" cy="1360200"/>
          </a:xfrm>
          <a:prstGeom prst="roundRect">
            <a:avLst>
              <a:gd fmla="val 8695" name="adj"/>
            </a:avLst>
          </a:prstGeom>
          <a:solidFill>
            <a:srgbClr val="FFFFFF"/>
          </a:solidFill>
          <a:ln>
            <a:noFill/>
          </a:ln>
          <a:effectLst>
            <a:outerShdw blurRad="171450" rotWithShape="0" algn="bl" dir="5400000" dist="19050">
              <a:srgbClr val="000000">
                <a:alpha val="14000"/>
              </a:srgbClr>
            </a:outerShdw>
          </a:effectLst>
        </p:spPr>
        <p:txBody>
          <a:bodyPr anchorCtr="0" anchor="ctr" bIns="91425" lIns="182875" spcFirstLastPara="1" rIns="182875" wrap="square" tIns="91425">
            <a:noAutofit/>
          </a:bodyPr>
          <a:lstStyle/>
          <a:p>
            <a:pPr indent="0" lvl="0"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a:t>
            </a:r>
            <a:r>
              <a:rPr lang="en" sz="1000">
                <a:solidFill>
                  <a:schemeClr val="accent1"/>
                </a:solidFill>
                <a:latin typeface="Google Sans Medium"/>
                <a:ea typeface="Google Sans Medium"/>
                <a:cs typeface="Google Sans Medium"/>
                <a:sym typeface="Google Sans Medium"/>
              </a:rPr>
              <a:t>finding the K nearest neighbors of a vector</a:t>
            </a:r>
            <a:r>
              <a:rPr lang="en" sz="1000">
                <a:solidFill>
                  <a:srgbClr val="202124"/>
                </a:solidFill>
                <a:latin typeface="Google Sans"/>
                <a:ea typeface="Google Sans"/>
                <a:cs typeface="Google Sans"/>
                <a:sym typeface="Google Sans"/>
              </a:rPr>
              <a:t>. We will focus on this operation in the next few videos as it is a </a:t>
            </a:r>
            <a:r>
              <a:rPr lang="en" sz="1000">
                <a:solidFill>
                  <a:schemeClr val="accent1"/>
                </a:solidFill>
                <a:latin typeface="Google Sans Medium"/>
                <a:ea typeface="Google Sans Medium"/>
                <a:cs typeface="Google Sans Medium"/>
                <a:sym typeface="Google Sans Medium"/>
              </a:rPr>
              <a:t>basic building block for many NLP techniques”</a:t>
            </a:r>
            <a:endParaRPr sz="1200"/>
          </a:p>
        </p:txBody>
      </p:sp>
      <p:pic>
        <p:nvPicPr>
          <p:cNvPr id="2478" name="Google Shape;2478;p293"/>
          <p:cNvPicPr preferRelativeResize="0"/>
          <p:nvPr/>
        </p:nvPicPr>
        <p:blipFill>
          <a:blip r:embed="rId6">
            <a:alphaModFix/>
          </a:blip>
          <a:stretch>
            <a:fillRect/>
          </a:stretch>
        </p:blipFill>
        <p:spPr>
          <a:xfrm>
            <a:off x="5788975" y="1466874"/>
            <a:ext cx="3034300" cy="1517108"/>
          </a:xfrm>
          <a:prstGeom prst="rect">
            <a:avLst/>
          </a:prstGeom>
          <a:noFill/>
          <a:ln>
            <a:noFill/>
          </a:ln>
        </p:spPr>
      </p:pic>
      <p:sp>
        <p:nvSpPr>
          <p:cNvPr id="2479" name="Google Shape;2479;p293"/>
          <p:cNvSpPr txBox="1"/>
          <p:nvPr/>
        </p:nvSpPr>
        <p:spPr>
          <a:xfrm>
            <a:off x="457175" y="460250"/>
            <a:ext cx="7899900" cy="6438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None/>
            </a:pPr>
            <a:r>
              <a:rPr lang="en" sz="1800">
                <a:solidFill>
                  <a:srgbClr val="202124"/>
                </a:solidFill>
                <a:latin typeface="Google Sans Medium"/>
                <a:ea typeface="Google Sans Medium"/>
                <a:cs typeface="Google Sans Medium"/>
                <a:sym typeface="Google Sans Medium"/>
              </a:rPr>
              <a:t>Computing </a:t>
            </a:r>
            <a:r>
              <a:rPr lang="en" sz="1800">
                <a:solidFill>
                  <a:schemeClr val="accent1"/>
                </a:solidFill>
                <a:latin typeface="Google Sans Medium"/>
                <a:ea typeface="Google Sans Medium"/>
                <a:cs typeface="Google Sans Medium"/>
                <a:sym typeface="Google Sans Medium"/>
              </a:rPr>
              <a:t>embeddings</a:t>
            </a:r>
            <a:r>
              <a:rPr lang="en" sz="1800">
                <a:solidFill>
                  <a:srgbClr val="202124"/>
                </a:solidFill>
                <a:latin typeface="Google Sans Medium"/>
                <a:ea typeface="Google Sans Medium"/>
                <a:cs typeface="Google Sans Medium"/>
                <a:sym typeface="Google Sans Medium"/>
              </a:rPr>
              <a:t> of text and finding semantically similar text via a </a:t>
            </a:r>
            <a:r>
              <a:rPr lang="en" sz="1800">
                <a:solidFill>
                  <a:schemeClr val="accent1"/>
                </a:solidFill>
                <a:latin typeface="Google Sans Medium"/>
                <a:ea typeface="Google Sans Medium"/>
                <a:cs typeface="Google Sans Medium"/>
                <a:sym typeface="Google Sans Medium"/>
              </a:rPr>
              <a:t>nearest neighbor search</a:t>
            </a:r>
            <a:r>
              <a:rPr lang="en" sz="1800">
                <a:solidFill>
                  <a:srgbClr val="202124"/>
                </a:solidFill>
                <a:latin typeface="Google Sans Medium"/>
                <a:ea typeface="Google Sans Medium"/>
                <a:cs typeface="Google Sans Medium"/>
                <a:sym typeface="Google Sans Medium"/>
              </a:rPr>
              <a:t> on these embeddings, is a key building block of contemporary NLP</a:t>
            </a:r>
            <a:endParaRPr sz="1800">
              <a:solidFill>
                <a:srgbClr val="202124"/>
              </a:solidFill>
              <a:latin typeface="Google Sans Medium"/>
              <a:ea typeface="Google Sans Medium"/>
              <a:cs typeface="Google Sans Medium"/>
              <a:sym typeface="Google Sans Medium"/>
            </a:endParaRPr>
          </a:p>
        </p:txBody>
      </p:sp>
      <p:cxnSp>
        <p:nvCxnSpPr>
          <p:cNvPr id="2480" name="Google Shape;2480;p293"/>
          <p:cNvCxnSpPr>
            <a:stCxn id="2477" idx="1"/>
          </p:cNvCxnSpPr>
          <p:nvPr/>
        </p:nvCxnSpPr>
        <p:spPr>
          <a:xfrm rot="10800000">
            <a:off x="4407275" y="3024750"/>
            <a:ext cx="1392000" cy="816000"/>
          </a:xfrm>
          <a:prstGeom prst="bentConnector3">
            <a:avLst>
              <a:gd fmla="val 50000" name="adj1"/>
            </a:avLst>
          </a:prstGeom>
          <a:noFill/>
          <a:ln cap="flat" cmpd="sng" w="9525">
            <a:solidFill>
              <a:srgbClr val="4285F4"/>
            </a:solidFill>
            <a:prstDash val="solid"/>
            <a:round/>
            <a:headEnd len="med" w="med" type="none"/>
            <a:tailEnd len="med" w="med" type="stealth"/>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294"/>
          <p:cNvSpPr/>
          <p:nvPr/>
        </p:nvSpPr>
        <p:spPr>
          <a:xfrm>
            <a:off x="4800600" y="2865394"/>
            <a:ext cx="862500" cy="726900"/>
          </a:xfrm>
          <a:prstGeom prst="rightArrow">
            <a:avLst>
              <a:gd fmla="val 50000" name="adj1"/>
              <a:gd fmla="val 50000" name="adj2"/>
            </a:avLst>
          </a:prstGeom>
          <a:solidFill>
            <a:srgbClr val="99999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487" name="Google Shape;2487;p294"/>
          <p:cNvPicPr preferRelativeResize="0"/>
          <p:nvPr/>
        </p:nvPicPr>
        <p:blipFill rotWithShape="1">
          <a:blip r:embed="rId3">
            <a:alphaModFix/>
          </a:blip>
          <a:srcRect b="11746" l="0" r="0" t="0"/>
          <a:stretch/>
        </p:blipFill>
        <p:spPr>
          <a:xfrm>
            <a:off x="142669" y="165025"/>
            <a:ext cx="2605725" cy="655726"/>
          </a:xfrm>
          <a:prstGeom prst="rect">
            <a:avLst/>
          </a:prstGeom>
          <a:noFill/>
          <a:ln>
            <a:noFill/>
          </a:ln>
        </p:spPr>
      </p:pic>
      <p:pic>
        <p:nvPicPr>
          <p:cNvPr id="2488" name="Google Shape;2488;p294"/>
          <p:cNvPicPr preferRelativeResize="0"/>
          <p:nvPr/>
        </p:nvPicPr>
        <p:blipFill>
          <a:blip r:embed="rId4">
            <a:alphaModFix/>
          </a:blip>
          <a:stretch>
            <a:fillRect/>
          </a:stretch>
        </p:blipFill>
        <p:spPr>
          <a:xfrm>
            <a:off x="2105400" y="1003463"/>
            <a:ext cx="2330906" cy="1836639"/>
          </a:xfrm>
          <a:prstGeom prst="rect">
            <a:avLst/>
          </a:prstGeom>
          <a:noFill/>
          <a:ln>
            <a:noFill/>
          </a:ln>
        </p:spPr>
      </p:pic>
      <p:pic>
        <p:nvPicPr>
          <p:cNvPr id="2489" name="Google Shape;2489;p294"/>
          <p:cNvPicPr preferRelativeResize="0"/>
          <p:nvPr/>
        </p:nvPicPr>
        <p:blipFill>
          <a:blip r:embed="rId5">
            <a:alphaModFix/>
          </a:blip>
          <a:stretch>
            <a:fillRect/>
          </a:stretch>
        </p:blipFill>
        <p:spPr>
          <a:xfrm>
            <a:off x="2105400" y="2840100"/>
            <a:ext cx="2330906" cy="1836638"/>
          </a:xfrm>
          <a:prstGeom prst="rect">
            <a:avLst/>
          </a:prstGeom>
          <a:noFill/>
          <a:ln>
            <a:noFill/>
          </a:ln>
        </p:spPr>
      </p:pic>
      <p:pic>
        <p:nvPicPr>
          <p:cNvPr descr="Cloud-Machine-Learning.png" id="2490" name="Google Shape;2490;p294"/>
          <p:cNvPicPr preferRelativeResize="0"/>
          <p:nvPr/>
        </p:nvPicPr>
        <p:blipFill rotWithShape="1">
          <a:blip r:embed="rId6">
            <a:alphaModFix/>
          </a:blip>
          <a:srcRect b="5092" l="0" r="0" t="5092"/>
          <a:stretch/>
        </p:blipFill>
        <p:spPr>
          <a:xfrm>
            <a:off x="4950901" y="1452920"/>
            <a:ext cx="561900" cy="504600"/>
          </a:xfrm>
          <a:prstGeom prst="rect">
            <a:avLst/>
          </a:prstGeom>
          <a:noFill/>
          <a:ln>
            <a:noFill/>
          </a:ln>
        </p:spPr>
      </p:pic>
      <p:pic>
        <p:nvPicPr>
          <p:cNvPr id="2491" name="Google Shape;2491;p294"/>
          <p:cNvPicPr preferRelativeResize="0"/>
          <p:nvPr/>
        </p:nvPicPr>
        <p:blipFill>
          <a:blip r:embed="rId7">
            <a:alphaModFix/>
          </a:blip>
          <a:stretch>
            <a:fillRect/>
          </a:stretch>
        </p:blipFill>
        <p:spPr>
          <a:xfrm>
            <a:off x="5875463" y="820743"/>
            <a:ext cx="2906569" cy="2932276"/>
          </a:xfrm>
          <a:prstGeom prst="rect">
            <a:avLst/>
          </a:prstGeom>
          <a:noFill/>
          <a:ln>
            <a:noFill/>
          </a:ln>
        </p:spPr>
      </p:pic>
      <p:pic>
        <p:nvPicPr>
          <p:cNvPr id="2492" name="Google Shape;2492;p294"/>
          <p:cNvPicPr preferRelativeResize="0"/>
          <p:nvPr/>
        </p:nvPicPr>
        <p:blipFill>
          <a:blip r:embed="rId8">
            <a:alphaModFix/>
          </a:blip>
          <a:stretch>
            <a:fillRect/>
          </a:stretch>
        </p:blipFill>
        <p:spPr>
          <a:xfrm>
            <a:off x="4841513" y="2022984"/>
            <a:ext cx="749077" cy="817175"/>
          </a:xfrm>
          <a:prstGeom prst="rect">
            <a:avLst/>
          </a:prstGeom>
          <a:noFill/>
          <a:ln>
            <a:noFill/>
          </a:ln>
        </p:spPr>
      </p:pic>
      <p:sp>
        <p:nvSpPr>
          <p:cNvPr id="2493" name="Google Shape;2493;p294"/>
          <p:cNvSpPr txBox="1"/>
          <p:nvPr/>
        </p:nvSpPr>
        <p:spPr>
          <a:xfrm>
            <a:off x="122381" y="1755731"/>
            <a:ext cx="1848900" cy="332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solidFill>
                  <a:srgbClr val="666666"/>
                </a:solidFill>
                <a:latin typeface="Roboto"/>
                <a:ea typeface="Roboto"/>
                <a:cs typeface="Roboto"/>
                <a:sym typeface="Roboto"/>
              </a:rPr>
              <a:t>Visual </a:t>
            </a:r>
            <a:r>
              <a:rPr lang="en">
                <a:solidFill>
                  <a:srgbClr val="666666"/>
                </a:solidFill>
                <a:latin typeface="Roboto"/>
                <a:ea typeface="Roboto"/>
                <a:cs typeface="Roboto"/>
                <a:sym typeface="Roboto"/>
              </a:rPr>
              <a:t>embeddings</a:t>
            </a:r>
            <a:endParaRPr sz="1400">
              <a:solidFill>
                <a:srgbClr val="666666"/>
              </a:solidFill>
              <a:latin typeface="Roboto"/>
              <a:ea typeface="Roboto"/>
              <a:cs typeface="Roboto"/>
              <a:sym typeface="Roboto"/>
            </a:endParaRPr>
          </a:p>
          <a:p>
            <a:pPr indent="0" lvl="0" marL="0" rtl="0" algn="ctr">
              <a:spcBef>
                <a:spcPts val="0"/>
              </a:spcBef>
              <a:spcAft>
                <a:spcPts val="0"/>
              </a:spcAft>
              <a:buNone/>
            </a:pPr>
            <a:r>
              <a:rPr lang="en" sz="1400">
                <a:solidFill>
                  <a:srgbClr val="666666"/>
                </a:solidFill>
                <a:latin typeface="Roboto"/>
                <a:ea typeface="Roboto"/>
                <a:cs typeface="Roboto"/>
                <a:sym typeface="Roboto"/>
              </a:rPr>
              <a:t>(shape, color, style)</a:t>
            </a:r>
            <a:endParaRPr sz="1400">
              <a:solidFill>
                <a:srgbClr val="666666"/>
              </a:solidFill>
              <a:latin typeface="Roboto"/>
              <a:ea typeface="Roboto"/>
              <a:cs typeface="Roboto"/>
              <a:sym typeface="Roboto"/>
            </a:endParaRPr>
          </a:p>
        </p:txBody>
      </p:sp>
      <p:sp>
        <p:nvSpPr>
          <p:cNvPr id="2494" name="Google Shape;2494;p294"/>
          <p:cNvSpPr txBox="1"/>
          <p:nvPr/>
        </p:nvSpPr>
        <p:spPr>
          <a:xfrm>
            <a:off x="122381" y="3592369"/>
            <a:ext cx="1848900" cy="332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solidFill>
                  <a:srgbClr val="666666"/>
                </a:solidFill>
                <a:latin typeface="Roboto"/>
                <a:ea typeface="Roboto"/>
                <a:cs typeface="Roboto"/>
                <a:sym typeface="Roboto"/>
              </a:rPr>
              <a:t>Language </a:t>
            </a:r>
            <a:r>
              <a:rPr lang="en">
                <a:solidFill>
                  <a:srgbClr val="666666"/>
                </a:solidFill>
                <a:latin typeface="Roboto"/>
                <a:ea typeface="Roboto"/>
                <a:cs typeface="Roboto"/>
                <a:sym typeface="Roboto"/>
              </a:rPr>
              <a:t>embeddings</a:t>
            </a:r>
            <a:endParaRPr sz="1400">
              <a:solidFill>
                <a:srgbClr val="666666"/>
              </a:solidFill>
              <a:latin typeface="Roboto"/>
              <a:ea typeface="Roboto"/>
              <a:cs typeface="Roboto"/>
              <a:sym typeface="Roboto"/>
            </a:endParaRPr>
          </a:p>
          <a:p>
            <a:pPr indent="0" lvl="0" marL="0" rtl="0" algn="ctr">
              <a:spcBef>
                <a:spcPts val="0"/>
              </a:spcBef>
              <a:spcAft>
                <a:spcPts val="0"/>
              </a:spcAft>
              <a:buNone/>
            </a:pPr>
            <a:r>
              <a:rPr lang="en" sz="1400">
                <a:solidFill>
                  <a:srgbClr val="666666"/>
                </a:solidFill>
                <a:latin typeface="Roboto"/>
                <a:ea typeface="Roboto"/>
                <a:cs typeface="Roboto"/>
                <a:sym typeface="Roboto"/>
              </a:rPr>
              <a:t>(product description)</a:t>
            </a:r>
            <a:endParaRPr sz="1400">
              <a:solidFill>
                <a:srgbClr val="666666"/>
              </a:solidFill>
              <a:latin typeface="Roboto"/>
              <a:ea typeface="Roboto"/>
              <a:cs typeface="Roboto"/>
              <a:sym typeface="Roboto"/>
            </a:endParaRPr>
          </a:p>
        </p:txBody>
      </p:sp>
      <p:sp>
        <p:nvSpPr>
          <p:cNvPr id="2495" name="Google Shape;2495;p294"/>
          <p:cNvSpPr txBox="1"/>
          <p:nvPr/>
        </p:nvSpPr>
        <p:spPr>
          <a:xfrm>
            <a:off x="4629534" y="3764381"/>
            <a:ext cx="1199400" cy="332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Combined</a:t>
            </a:r>
            <a:endParaRPr>
              <a:solidFill>
                <a:srgbClr val="666666"/>
              </a:solidFill>
              <a:latin typeface="Roboto"/>
              <a:ea typeface="Roboto"/>
              <a:cs typeface="Roboto"/>
              <a:sym typeface="Roboto"/>
            </a:endParaRPr>
          </a:p>
          <a:p>
            <a:pPr indent="0" lvl="0" marL="0" rtl="0" algn="ctr">
              <a:spcBef>
                <a:spcPts val="0"/>
              </a:spcBef>
              <a:spcAft>
                <a:spcPts val="0"/>
              </a:spcAft>
              <a:buNone/>
            </a:pPr>
            <a:r>
              <a:rPr lang="en">
                <a:solidFill>
                  <a:srgbClr val="666666"/>
                </a:solidFill>
                <a:latin typeface="Roboto"/>
                <a:ea typeface="Roboto"/>
                <a:cs typeface="Roboto"/>
                <a:sym typeface="Roboto"/>
              </a:rPr>
              <a:t>embeddings</a:t>
            </a:r>
            <a:endParaRPr>
              <a:solidFill>
                <a:srgbClr val="666666"/>
              </a:solidFill>
              <a:latin typeface="Roboto"/>
              <a:ea typeface="Roboto"/>
              <a:cs typeface="Roboto"/>
              <a:sym typeface="Roboto"/>
            </a:endParaRPr>
          </a:p>
        </p:txBody>
      </p:sp>
      <p:sp>
        <p:nvSpPr>
          <p:cNvPr id="2496" name="Google Shape;2496;p294"/>
          <p:cNvSpPr txBox="1"/>
          <p:nvPr/>
        </p:nvSpPr>
        <p:spPr>
          <a:xfrm>
            <a:off x="2757187" y="368044"/>
            <a:ext cx="4407000" cy="332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800">
                <a:solidFill>
                  <a:srgbClr val="666666"/>
                </a:solidFill>
                <a:latin typeface="Roboto"/>
                <a:ea typeface="Roboto"/>
                <a:cs typeface="Roboto"/>
                <a:sym typeface="Roboto"/>
              </a:rPr>
              <a:t>the largest mail-order service in Japan</a:t>
            </a:r>
            <a:endParaRPr sz="1800">
              <a:solidFill>
                <a:srgbClr val="666666"/>
              </a:solidFill>
              <a:latin typeface="Roboto"/>
              <a:ea typeface="Roboto"/>
              <a:cs typeface="Roboto"/>
              <a:sym typeface="Roboto"/>
            </a:endParaRPr>
          </a:p>
        </p:txBody>
      </p:sp>
      <p:sp>
        <p:nvSpPr>
          <p:cNvPr id="2497" name="Google Shape;2497;p294"/>
          <p:cNvSpPr txBox="1"/>
          <p:nvPr/>
        </p:nvSpPr>
        <p:spPr>
          <a:xfrm>
            <a:off x="5740697" y="4107844"/>
            <a:ext cx="3176100" cy="332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solidFill>
                  <a:srgbClr val="666666"/>
                </a:solidFill>
                <a:latin typeface="Roboto"/>
                <a:ea typeface="Roboto"/>
                <a:cs typeface="Roboto"/>
                <a:sym typeface="Roboto"/>
              </a:rPr>
              <a:t>Recommendation with </a:t>
            </a:r>
            <a:r>
              <a:rPr b="1" lang="en" sz="1400">
                <a:solidFill>
                  <a:srgbClr val="666666"/>
                </a:solidFill>
                <a:latin typeface="Roboto"/>
                <a:ea typeface="Roboto"/>
                <a:cs typeface="Roboto"/>
                <a:sym typeface="Roboto"/>
              </a:rPr>
              <a:t>insights of</a:t>
            </a:r>
            <a:endParaRPr b="1" sz="1400">
              <a:solidFill>
                <a:srgbClr val="666666"/>
              </a:solidFill>
              <a:latin typeface="Roboto"/>
              <a:ea typeface="Roboto"/>
              <a:cs typeface="Roboto"/>
              <a:sym typeface="Roboto"/>
            </a:endParaRPr>
          </a:p>
          <a:p>
            <a:pPr indent="0" lvl="0" marL="0" rtl="0" algn="ctr">
              <a:spcBef>
                <a:spcPts val="0"/>
              </a:spcBef>
              <a:spcAft>
                <a:spcPts val="0"/>
              </a:spcAft>
              <a:buNone/>
            </a:pPr>
            <a:r>
              <a:rPr b="1" lang="en" sz="1400">
                <a:solidFill>
                  <a:srgbClr val="666666"/>
                </a:solidFill>
                <a:latin typeface="Roboto"/>
                <a:ea typeface="Roboto"/>
                <a:cs typeface="Roboto"/>
                <a:sym typeface="Roboto"/>
              </a:rPr>
              <a:t>the sense and use cases</a:t>
            </a:r>
            <a:endParaRPr b="1" sz="1400">
              <a:solidFill>
                <a:srgbClr val="666666"/>
              </a:solidFill>
              <a:latin typeface="Roboto"/>
              <a:ea typeface="Roboto"/>
              <a:cs typeface="Roboto"/>
              <a:sym typeface="Roboto"/>
            </a:endParaRPr>
          </a:p>
          <a:p>
            <a:pPr indent="0" lvl="0" marL="0" rtl="0" algn="ctr">
              <a:spcBef>
                <a:spcPts val="800"/>
              </a:spcBef>
              <a:spcAft>
                <a:spcPts val="0"/>
              </a:spcAft>
              <a:buNone/>
            </a:pPr>
            <a:r>
              <a:rPr b="1" lang="en" sz="1400">
                <a:solidFill>
                  <a:srgbClr val="666666"/>
                </a:solidFill>
                <a:latin typeface="Roboto"/>
                <a:ea typeface="Roboto"/>
                <a:cs typeface="Roboto"/>
                <a:sym typeface="Roboto"/>
              </a:rPr>
              <a:t>CTR, CVR and session time has increased significantly</a:t>
            </a:r>
            <a:endParaRPr b="1" sz="1400">
              <a:solidFill>
                <a:srgbClr val="666666"/>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295"/>
          <p:cNvSpPr txBox="1"/>
          <p:nvPr>
            <p:ph type="title"/>
          </p:nvPr>
        </p:nvSpPr>
        <p:spPr>
          <a:xfrm>
            <a:off x="453000" y="460250"/>
            <a:ext cx="8302200" cy="84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Approximate Nearest Neighborhood search (ANN) is a key step</a:t>
            </a:r>
            <a:endParaRPr/>
          </a:p>
          <a:p>
            <a:pPr indent="0" lvl="0" marL="0" rtl="0" algn="l">
              <a:lnSpc>
                <a:spcPct val="115000"/>
              </a:lnSpc>
              <a:spcBef>
                <a:spcPts val="500"/>
              </a:spcBef>
              <a:spcAft>
                <a:spcPts val="0"/>
              </a:spcAft>
              <a:buNone/>
            </a:pPr>
            <a:r>
              <a:rPr lang="en">
                <a:solidFill>
                  <a:schemeClr val="accent1"/>
                </a:solidFill>
                <a:latin typeface="Google Sans"/>
                <a:ea typeface="Google Sans"/>
                <a:cs typeface="Google Sans"/>
                <a:sym typeface="Google Sans"/>
              </a:rPr>
              <a:t>For </a:t>
            </a:r>
            <a:r>
              <a:rPr lang="en" sz="1400">
                <a:solidFill>
                  <a:schemeClr val="accent1"/>
                </a:solidFill>
                <a:latin typeface="Google Sans"/>
                <a:ea typeface="Google Sans"/>
                <a:cs typeface="Google Sans"/>
                <a:sym typeface="Google Sans"/>
              </a:rPr>
              <a:t>use cases such as </a:t>
            </a:r>
            <a:r>
              <a:rPr b="1" lang="en" sz="1400">
                <a:solidFill>
                  <a:schemeClr val="accent1"/>
                </a:solidFill>
                <a:latin typeface="Google Sans"/>
                <a:ea typeface="Google Sans"/>
                <a:cs typeface="Google Sans"/>
                <a:sym typeface="Google Sans"/>
              </a:rPr>
              <a:t>Ad targeting, content recommendations, document matching, image similarity </a:t>
            </a:r>
            <a:r>
              <a:rPr lang="en" sz="1400">
                <a:solidFill>
                  <a:schemeClr val="accent1"/>
                </a:solidFill>
                <a:latin typeface="Google Sans"/>
                <a:ea typeface="Google Sans"/>
                <a:cs typeface="Google Sans"/>
                <a:sym typeface="Google Sans"/>
              </a:rPr>
              <a:t>and many more</a:t>
            </a:r>
            <a:r>
              <a:rPr b="1" lang="en" sz="1400">
                <a:solidFill>
                  <a:schemeClr val="accent1"/>
                </a:solidFill>
                <a:latin typeface="Google Sans"/>
                <a:ea typeface="Google Sans"/>
                <a:cs typeface="Google Sans"/>
                <a:sym typeface="Google Sans"/>
              </a:rPr>
              <a:t> </a:t>
            </a:r>
            <a:endParaRPr b="1" sz="1400">
              <a:solidFill>
                <a:schemeClr val="accent1"/>
              </a:solidFill>
              <a:latin typeface="Google Sans"/>
              <a:ea typeface="Google Sans"/>
              <a:cs typeface="Google Sans"/>
              <a:sym typeface="Google Sans"/>
            </a:endParaRPr>
          </a:p>
        </p:txBody>
      </p:sp>
      <p:sp>
        <p:nvSpPr>
          <p:cNvPr id="2503" name="Google Shape;2503;p295"/>
          <p:cNvSpPr txBox="1"/>
          <p:nvPr/>
        </p:nvSpPr>
        <p:spPr>
          <a:xfrm>
            <a:off x="452999" y="1778713"/>
            <a:ext cx="3668700" cy="330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Example,</a:t>
            </a:r>
            <a:endParaRPr sz="1000">
              <a:solidFill>
                <a:srgbClr val="202124"/>
              </a:solidFill>
              <a:latin typeface="Google Sans Medium"/>
              <a:ea typeface="Google Sans Medium"/>
              <a:cs typeface="Google Sans Medium"/>
              <a:sym typeface="Google Sans Medium"/>
            </a:endParaRPr>
          </a:p>
          <a:p>
            <a:pPr indent="0" lvl="0"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App Store Recommendations</a:t>
            </a:r>
            <a:endParaRPr sz="1000">
              <a:solidFill>
                <a:srgbClr val="202124"/>
              </a:solidFill>
              <a:latin typeface="Google Sans"/>
              <a:ea typeface="Google Sans"/>
              <a:cs typeface="Google Sans"/>
              <a:sym typeface="Google Sans"/>
            </a:endParaRPr>
          </a:p>
        </p:txBody>
      </p:sp>
      <p:sp>
        <p:nvSpPr>
          <p:cNvPr id="2504" name="Google Shape;2504;p295"/>
          <p:cNvSpPr/>
          <p:nvPr/>
        </p:nvSpPr>
        <p:spPr>
          <a:xfrm>
            <a:off x="1826275" y="3949725"/>
            <a:ext cx="2066400" cy="722400"/>
          </a:xfrm>
          <a:prstGeom prst="roundRect">
            <a:avLst>
              <a:gd fmla="val 8616" name="adj"/>
            </a:avLst>
          </a:prstGeom>
          <a:solidFill>
            <a:srgbClr val="FFFFFF"/>
          </a:solidFill>
          <a:ln>
            <a:noFill/>
          </a:ln>
          <a:effectLst>
            <a:outerShdw blurRad="171450" rotWithShape="0" algn="bl" dir="5400000" dist="19050">
              <a:srgbClr val="000000">
                <a:alpha val="14000"/>
              </a:srgbClr>
            </a:outerShdw>
          </a:effectLst>
        </p:spPr>
        <p:txBody>
          <a:bodyPr anchorCtr="0" anchor="ctr" bIns="91425" lIns="182875" spcFirstLastPara="1" rIns="182875" wrap="square" tIns="91425">
            <a:noAutofit/>
          </a:bodyPr>
          <a:lstStyle/>
          <a:p>
            <a:pPr indent="0" lvl="0"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Performing this step at scale requires an </a:t>
            </a:r>
            <a:r>
              <a:rPr lang="en" sz="1000">
                <a:solidFill>
                  <a:schemeClr val="accent1"/>
                </a:solidFill>
                <a:latin typeface="Google Sans Medium"/>
                <a:ea typeface="Google Sans Medium"/>
                <a:cs typeface="Google Sans Medium"/>
                <a:sym typeface="Google Sans Medium"/>
              </a:rPr>
              <a:t>ANN service.</a:t>
            </a:r>
            <a:endParaRPr sz="1200"/>
          </a:p>
        </p:txBody>
      </p:sp>
      <p:cxnSp>
        <p:nvCxnSpPr>
          <p:cNvPr id="2505" name="Google Shape;2505;p295"/>
          <p:cNvCxnSpPr>
            <a:stCxn id="2504" idx="0"/>
            <a:endCxn id="2506" idx="2"/>
          </p:cNvCxnSpPr>
          <p:nvPr/>
        </p:nvCxnSpPr>
        <p:spPr>
          <a:xfrm rot="-5400000">
            <a:off x="2595175" y="3684825"/>
            <a:ext cx="529200" cy="600"/>
          </a:xfrm>
          <a:prstGeom prst="bentConnector3">
            <a:avLst>
              <a:gd fmla="val 50005" name="adj1"/>
            </a:avLst>
          </a:prstGeom>
          <a:noFill/>
          <a:ln cap="flat" cmpd="sng" w="9525">
            <a:solidFill>
              <a:srgbClr val="4285F4"/>
            </a:solidFill>
            <a:prstDash val="solid"/>
            <a:round/>
            <a:headEnd len="med" w="med" type="none"/>
            <a:tailEnd len="med" w="med" type="stealth"/>
          </a:ln>
        </p:spPr>
      </p:cxnSp>
      <p:sp>
        <p:nvSpPr>
          <p:cNvPr id="2506" name="Google Shape;2506;p295"/>
          <p:cNvSpPr/>
          <p:nvPr/>
        </p:nvSpPr>
        <p:spPr>
          <a:xfrm>
            <a:off x="2262614" y="2638968"/>
            <a:ext cx="1193700" cy="781500"/>
          </a:xfrm>
          <a:prstGeom prst="roundRect">
            <a:avLst>
              <a:gd fmla="val 16667"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Google Sans"/>
                <a:ea typeface="Google Sans"/>
                <a:cs typeface="Google Sans"/>
                <a:sym typeface="Google Sans"/>
              </a:rPr>
              <a:t>Candidate generator</a:t>
            </a:r>
            <a:endParaRPr sz="1000">
              <a:solidFill>
                <a:srgbClr val="202124"/>
              </a:solidFill>
              <a:latin typeface="Google Sans"/>
              <a:ea typeface="Google Sans"/>
              <a:cs typeface="Google Sans"/>
              <a:sym typeface="Google Sans"/>
            </a:endParaRPr>
          </a:p>
        </p:txBody>
      </p:sp>
      <p:sp>
        <p:nvSpPr>
          <p:cNvPr id="2507" name="Google Shape;2507;p295"/>
          <p:cNvSpPr/>
          <p:nvPr/>
        </p:nvSpPr>
        <p:spPr>
          <a:xfrm>
            <a:off x="3773935" y="2638968"/>
            <a:ext cx="1026000" cy="781500"/>
          </a:xfrm>
          <a:prstGeom prst="roundRect">
            <a:avLst>
              <a:gd fmla="val 16667"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Google Sans"/>
                <a:ea typeface="Google Sans"/>
                <a:cs typeface="Google Sans"/>
                <a:sym typeface="Google Sans"/>
              </a:rPr>
              <a:t>Reranker</a:t>
            </a:r>
            <a:endParaRPr sz="1000">
              <a:solidFill>
                <a:srgbClr val="202124"/>
              </a:solidFill>
              <a:latin typeface="Google Sans"/>
              <a:ea typeface="Google Sans"/>
              <a:cs typeface="Google Sans"/>
              <a:sym typeface="Google Sans"/>
            </a:endParaRPr>
          </a:p>
        </p:txBody>
      </p:sp>
      <p:sp>
        <p:nvSpPr>
          <p:cNvPr id="2508" name="Google Shape;2508;p295"/>
          <p:cNvSpPr/>
          <p:nvPr/>
        </p:nvSpPr>
        <p:spPr>
          <a:xfrm>
            <a:off x="5117517" y="2638968"/>
            <a:ext cx="1235100" cy="781500"/>
          </a:xfrm>
          <a:prstGeom prst="roundRect">
            <a:avLst>
              <a:gd fmla="val 16667"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Google Sans"/>
                <a:ea typeface="Google Sans"/>
                <a:cs typeface="Google Sans"/>
                <a:sym typeface="Google Sans"/>
              </a:rPr>
              <a:t>Optimisation</a:t>
            </a:r>
            <a:endParaRPr sz="1000">
              <a:solidFill>
                <a:srgbClr val="202124"/>
              </a:solidFill>
              <a:latin typeface="Google Sans"/>
              <a:ea typeface="Google Sans"/>
              <a:cs typeface="Google Sans"/>
              <a:sym typeface="Google Sans"/>
            </a:endParaRPr>
          </a:p>
        </p:txBody>
      </p:sp>
      <p:sp>
        <p:nvSpPr>
          <p:cNvPr id="2509" name="Google Shape;2509;p295"/>
          <p:cNvSpPr/>
          <p:nvPr/>
        </p:nvSpPr>
        <p:spPr>
          <a:xfrm>
            <a:off x="942425" y="2579375"/>
            <a:ext cx="896100" cy="900600"/>
          </a:xfrm>
          <a:prstGeom prst="ellipse">
            <a:avLst/>
          </a:prstGeom>
          <a:solidFill>
            <a:srgbClr val="E8F0F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202124"/>
                </a:solidFill>
                <a:latin typeface="Google Sans"/>
                <a:ea typeface="Google Sans"/>
                <a:cs typeface="Google Sans"/>
                <a:sym typeface="Google Sans"/>
              </a:rPr>
              <a:t>Large App corpus</a:t>
            </a:r>
            <a:endParaRPr sz="1000">
              <a:solidFill>
                <a:srgbClr val="202124"/>
              </a:solidFill>
            </a:endParaRPr>
          </a:p>
        </p:txBody>
      </p:sp>
      <p:cxnSp>
        <p:nvCxnSpPr>
          <p:cNvPr id="2510" name="Google Shape;2510;p295"/>
          <p:cNvCxnSpPr>
            <a:stCxn id="2509" idx="6"/>
            <a:endCxn id="2506" idx="1"/>
          </p:cNvCxnSpPr>
          <p:nvPr/>
        </p:nvCxnSpPr>
        <p:spPr>
          <a:xfrm>
            <a:off x="1838525" y="3029675"/>
            <a:ext cx="424200" cy="0"/>
          </a:xfrm>
          <a:prstGeom prst="straightConnector1">
            <a:avLst/>
          </a:prstGeom>
          <a:noFill/>
          <a:ln cap="flat" cmpd="sng" w="9525">
            <a:solidFill>
              <a:srgbClr val="4285F4"/>
            </a:solidFill>
            <a:prstDash val="solid"/>
            <a:round/>
            <a:headEnd len="med" w="med" type="none"/>
            <a:tailEnd len="med" w="med" type="stealth"/>
          </a:ln>
        </p:spPr>
      </p:cxnSp>
      <p:cxnSp>
        <p:nvCxnSpPr>
          <p:cNvPr id="2511" name="Google Shape;2511;p295"/>
          <p:cNvCxnSpPr>
            <a:stCxn id="2506" idx="3"/>
            <a:endCxn id="2507" idx="1"/>
          </p:cNvCxnSpPr>
          <p:nvPr/>
        </p:nvCxnSpPr>
        <p:spPr>
          <a:xfrm>
            <a:off x="3456314" y="3029718"/>
            <a:ext cx="317700" cy="0"/>
          </a:xfrm>
          <a:prstGeom prst="straightConnector1">
            <a:avLst/>
          </a:prstGeom>
          <a:noFill/>
          <a:ln cap="flat" cmpd="sng" w="9525">
            <a:solidFill>
              <a:srgbClr val="4285F4"/>
            </a:solidFill>
            <a:prstDash val="solid"/>
            <a:round/>
            <a:headEnd len="med" w="med" type="none"/>
            <a:tailEnd len="med" w="med" type="stealth"/>
          </a:ln>
        </p:spPr>
      </p:cxnSp>
      <p:cxnSp>
        <p:nvCxnSpPr>
          <p:cNvPr id="2512" name="Google Shape;2512;p295"/>
          <p:cNvCxnSpPr>
            <a:stCxn id="2507" idx="3"/>
            <a:endCxn id="2508" idx="1"/>
          </p:cNvCxnSpPr>
          <p:nvPr/>
        </p:nvCxnSpPr>
        <p:spPr>
          <a:xfrm>
            <a:off x="4799935" y="3029718"/>
            <a:ext cx="317700" cy="0"/>
          </a:xfrm>
          <a:prstGeom prst="straightConnector1">
            <a:avLst/>
          </a:prstGeom>
          <a:noFill/>
          <a:ln cap="flat" cmpd="sng" w="9525">
            <a:solidFill>
              <a:srgbClr val="4285F4"/>
            </a:solidFill>
            <a:prstDash val="solid"/>
            <a:round/>
            <a:headEnd len="med" w="med" type="none"/>
            <a:tailEnd len="med" w="med" type="stealth"/>
          </a:ln>
        </p:spPr>
      </p:cxnSp>
      <p:cxnSp>
        <p:nvCxnSpPr>
          <p:cNvPr id="2513" name="Google Shape;2513;p295"/>
          <p:cNvCxnSpPr>
            <a:stCxn id="2508" idx="3"/>
            <a:endCxn id="2514" idx="1"/>
          </p:cNvCxnSpPr>
          <p:nvPr/>
        </p:nvCxnSpPr>
        <p:spPr>
          <a:xfrm>
            <a:off x="6352617" y="3029718"/>
            <a:ext cx="569700" cy="600"/>
          </a:xfrm>
          <a:prstGeom prst="straightConnector1">
            <a:avLst/>
          </a:prstGeom>
          <a:noFill/>
          <a:ln cap="flat" cmpd="sng" w="9525">
            <a:solidFill>
              <a:srgbClr val="4285F4"/>
            </a:solidFill>
            <a:prstDash val="solid"/>
            <a:round/>
            <a:headEnd len="med" w="med" type="none"/>
            <a:tailEnd len="med" w="med" type="stealth"/>
          </a:ln>
        </p:spPr>
      </p:cxnSp>
      <p:pic>
        <p:nvPicPr>
          <p:cNvPr id="2514" name="Google Shape;2514;p295"/>
          <p:cNvPicPr preferRelativeResize="0"/>
          <p:nvPr/>
        </p:nvPicPr>
        <p:blipFill>
          <a:blip r:embed="rId3">
            <a:alphaModFix/>
          </a:blip>
          <a:stretch>
            <a:fillRect/>
          </a:stretch>
        </p:blipFill>
        <p:spPr>
          <a:xfrm>
            <a:off x="6922192" y="1988108"/>
            <a:ext cx="1002609" cy="20842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505"/>
                                        </p:tgtEl>
                                        <p:attrNameLst>
                                          <p:attrName>style.visibility</p:attrName>
                                        </p:attrNameLst>
                                      </p:cBhvr>
                                      <p:to>
                                        <p:strVal val="visible"/>
                                      </p:to>
                                    </p:set>
                                    <p:animEffect filter="fade" transition="in">
                                      <p:cBhvr>
                                        <p:cTn dur="1000"/>
                                        <p:tgtEl>
                                          <p:spTgt spid="2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p296"/>
          <p:cNvSpPr/>
          <p:nvPr/>
        </p:nvSpPr>
        <p:spPr>
          <a:xfrm>
            <a:off x="457189" y="1460050"/>
            <a:ext cx="399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20" name="Google Shape;2520;p296"/>
          <p:cNvSpPr/>
          <p:nvPr/>
        </p:nvSpPr>
        <p:spPr>
          <a:xfrm>
            <a:off x="457176" y="1842225"/>
            <a:ext cx="2507400" cy="2144400"/>
          </a:xfrm>
          <a:prstGeom prst="roundRect">
            <a:avLst>
              <a:gd fmla="val 4443" name="adj"/>
            </a:avLst>
          </a:prstGeom>
          <a:solidFill>
            <a:srgbClr val="FFFFFF"/>
          </a:solidFill>
          <a:ln>
            <a:noFill/>
          </a:ln>
          <a:effectLst>
            <a:outerShdw blurRad="171450" rotWithShape="0" algn="bl" dir="5400000" dist="19050">
              <a:srgbClr val="000000">
                <a:alpha val="14000"/>
              </a:srgbClr>
            </a:outerShdw>
          </a:effectLst>
        </p:spPr>
        <p:txBody>
          <a:bodyPr anchorCtr="0" anchor="t" bIns="91425" lIns="182875" spcFirstLastPara="1" rIns="182875" wrap="square" tIns="274300">
            <a:noAutofit/>
          </a:bodyPr>
          <a:lstStyle/>
          <a:p>
            <a:pPr indent="0" lvl="0" marL="0" rtl="0" algn="l">
              <a:lnSpc>
                <a:spcPct val="115000"/>
              </a:lnSpc>
              <a:spcBef>
                <a:spcPts val="0"/>
              </a:spcBef>
              <a:spcAft>
                <a:spcPts val="0"/>
              </a:spcAft>
              <a:buNone/>
            </a:pPr>
            <a:r>
              <a:rPr lang="en" sz="1200">
                <a:solidFill>
                  <a:schemeClr val="accent1"/>
                </a:solidFill>
                <a:latin typeface="Google Sans Medium"/>
                <a:ea typeface="Google Sans Medium"/>
                <a:cs typeface="Google Sans Medium"/>
                <a:sym typeface="Google Sans Medium"/>
              </a:rPr>
              <a:t>Operational overhead with </a:t>
            </a:r>
            <a:br>
              <a:rPr lang="en" sz="1200">
                <a:solidFill>
                  <a:schemeClr val="accent1"/>
                </a:solidFill>
                <a:latin typeface="Google Sans Medium"/>
                <a:ea typeface="Google Sans Medium"/>
                <a:cs typeface="Google Sans Medium"/>
                <a:sym typeface="Google Sans Medium"/>
              </a:rPr>
            </a:br>
            <a:r>
              <a:rPr lang="en" sz="1200">
                <a:solidFill>
                  <a:schemeClr val="accent1"/>
                </a:solidFill>
                <a:latin typeface="Google Sans Medium"/>
                <a:ea typeface="Google Sans Medium"/>
                <a:cs typeface="Google Sans Medium"/>
                <a:sym typeface="Google Sans Medium"/>
              </a:rPr>
              <a:t>existing options</a:t>
            </a:r>
            <a:endParaRPr sz="1200">
              <a:solidFill>
                <a:schemeClr val="accent1"/>
              </a:solidFill>
              <a:latin typeface="Google Sans Medium"/>
              <a:ea typeface="Google Sans Medium"/>
              <a:cs typeface="Google Sans Medium"/>
              <a:sym typeface="Google Sans Medium"/>
            </a:endParaRPr>
          </a:p>
          <a:p>
            <a:pPr indent="0" lvl="0" marL="0" rtl="0" algn="l">
              <a:lnSpc>
                <a:spcPct val="130000"/>
              </a:lnSpc>
              <a:spcBef>
                <a:spcPts val="500"/>
              </a:spcBef>
              <a:spcAft>
                <a:spcPts val="500"/>
              </a:spcAft>
              <a:buNone/>
            </a:pPr>
            <a:r>
              <a:rPr lang="en" sz="1000">
                <a:solidFill>
                  <a:srgbClr val="202124"/>
                </a:solidFill>
                <a:latin typeface="Google Sans"/>
                <a:ea typeface="Google Sans"/>
                <a:cs typeface="Google Sans"/>
                <a:sym typeface="Google Sans"/>
              </a:rPr>
              <a:t>Customers currently use open source solutions. Getting these open source solutions up and running, and managing them, adds significant operational overhead</a:t>
            </a:r>
            <a:endParaRPr>
              <a:solidFill>
                <a:srgbClr val="202124"/>
              </a:solidFill>
            </a:endParaRPr>
          </a:p>
        </p:txBody>
      </p:sp>
      <p:sp>
        <p:nvSpPr>
          <p:cNvPr id="2521" name="Google Shape;2521;p296"/>
          <p:cNvSpPr/>
          <p:nvPr/>
        </p:nvSpPr>
        <p:spPr>
          <a:xfrm>
            <a:off x="3227829" y="1460050"/>
            <a:ext cx="399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22" name="Google Shape;2522;p296"/>
          <p:cNvSpPr/>
          <p:nvPr/>
        </p:nvSpPr>
        <p:spPr>
          <a:xfrm>
            <a:off x="3227823" y="1842220"/>
            <a:ext cx="2507400" cy="2144400"/>
          </a:xfrm>
          <a:prstGeom prst="roundRect">
            <a:avLst>
              <a:gd fmla="val 4443" name="adj"/>
            </a:avLst>
          </a:prstGeom>
          <a:solidFill>
            <a:srgbClr val="FFFFFF"/>
          </a:solidFill>
          <a:ln>
            <a:noFill/>
          </a:ln>
          <a:effectLst>
            <a:outerShdw blurRad="171450" rotWithShape="0" algn="bl" dir="5400000" dist="19050">
              <a:srgbClr val="000000">
                <a:alpha val="14000"/>
              </a:srgbClr>
            </a:outerShdw>
          </a:effectLst>
        </p:spPr>
        <p:txBody>
          <a:bodyPr anchorCtr="0" anchor="t" bIns="91425" lIns="182875" spcFirstLastPara="1" rIns="182875" wrap="square" tIns="274300">
            <a:noAutofit/>
          </a:bodyPr>
          <a:lstStyle/>
          <a:p>
            <a:pPr indent="0" lvl="0" marL="0" rtl="0" algn="l">
              <a:lnSpc>
                <a:spcPct val="115000"/>
              </a:lnSpc>
              <a:spcBef>
                <a:spcPts val="0"/>
              </a:spcBef>
              <a:spcAft>
                <a:spcPts val="0"/>
              </a:spcAft>
              <a:buNone/>
            </a:pPr>
            <a:r>
              <a:rPr lang="en" sz="1200">
                <a:solidFill>
                  <a:schemeClr val="accent1"/>
                </a:solidFill>
                <a:latin typeface="Google Sans Medium"/>
                <a:ea typeface="Google Sans Medium"/>
                <a:cs typeface="Google Sans Medium"/>
                <a:sym typeface="Google Sans Medium"/>
              </a:rPr>
              <a:t>Scale</a:t>
            </a:r>
            <a:endParaRPr sz="1000">
              <a:solidFill>
                <a:schemeClr val="accent1"/>
              </a:solidFill>
              <a:latin typeface="Google Sans Medium"/>
              <a:ea typeface="Google Sans Medium"/>
              <a:cs typeface="Google Sans Medium"/>
              <a:sym typeface="Google Sans Medium"/>
            </a:endParaRPr>
          </a:p>
          <a:p>
            <a:pPr indent="0" lvl="0" marL="0" rtl="0" algn="l">
              <a:lnSpc>
                <a:spcPct val="130000"/>
              </a:lnSpc>
              <a:spcBef>
                <a:spcPts val="500"/>
              </a:spcBef>
              <a:spcAft>
                <a:spcPts val="0"/>
              </a:spcAft>
              <a:buNone/>
            </a:pPr>
            <a:r>
              <a:rPr lang="en" sz="1000">
                <a:solidFill>
                  <a:srgbClr val="202124"/>
                </a:solidFill>
                <a:latin typeface="Google Sans"/>
                <a:ea typeface="Google Sans"/>
                <a:cs typeface="Google Sans"/>
                <a:sym typeface="Google Sans"/>
              </a:rPr>
              <a:t>Existing solutions do not scale, or are not cost effective at scale </a:t>
            </a:r>
            <a:endParaRPr sz="1000">
              <a:solidFill>
                <a:srgbClr val="202124"/>
              </a:solidFill>
              <a:latin typeface="Google Sans Medium"/>
              <a:ea typeface="Google Sans Medium"/>
              <a:cs typeface="Google Sans Medium"/>
              <a:sym typeface="Google Sans Medium"/>
            </a:endParaRPr>
          </a:p>
          <a:p>
            <a:pPr indent="0" lvl="0" marL="0" marR="0" rtl="0" algn="l">
              <a:lnSpc>
                <a:spcPct val="100000"/>
              </a:lnSpc>
              <a:spcBef>
                <a:spcPts val="500"/>
              </a:spcBef>
              <a:spcAft>
                <a:spcPts val="0"/>
              </a:spcAft>
              <a:buNone/>
            </a:pPr>
            <a:r>
              <a:t/>
            </a:r>
            <a:endParaRPr/>
          </a:p>
        </p:txBody>
      </p:sp>
      <p:sp>
        <p:nvSpPr>
          <p:cNvPr id="2523" name="Google Shape;2523;p296"/>
          <p:cNvSpPr/>
          <p:nvPr/>
        </p:nvSpPr>
        <p:spPr>
          <a:xfrm>
            <a:off x="5998465" y="1460050"/>
            <a:ext cx="399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24" name="Google Shape;2524;p296"/>
          <p:cNvSpPr/>
          <p:nvPr/>
        </p:nvSpPr>
        <p:spPr>
          <a:xfrm>
            <a:off x="5998476" y="1837650"/>
            <a:ext cx="2507400" cy="2144400"/>
          </a:xfrm>
          <a:prstGeom prst="roundRect">
            <a:avLst>
              <a:gd fmla="val 4443" name="adj"/>
            </a:avLst>
          </a:prstGeom>
          <a:solidFill>
            <a:srgbClr val="FFFFFF"/>
          </a:solidFill>
          <a:ln>
            <a:noFill/>
          </a:ln>
          <a:effectLst>
            <a:outerShdw blurRad="171450" rotWithShape="0" algn="bl" dir="5400000" dist="19050">
              <a:srgbClr val="000000">
                <a:alpha val="14000"/>
              </a:srgbClr>
            </a:outerShdw>
          </a:effectLst>
        </p:spPr>
        <p:txBody>
          <a:bodyPr anchorCtr="0" anchor="t" bIns="91425" lIns="182875" spcFirstLastPara="1" rIns="182875" wrap="square" tIns="274300">
            <a:noAutofit/>
          </a:bodyPr>
          <a:lstStyle/>
          <a:p>
            <a:pPr indent="0" lvl="0" marL="0" rtl="0" algn="l">
              <a:lnSpc>
                <a:spcPct val="115000"/>
              </a:lnSpc>
              <a:spcBef>
                <a:spcPts val="0"/>
              </a:spcBef>
              <a:spcAft>
                <a:spcPts val="0"/>
              </a:spcAft>
              <a:buNone/>
            </a:pPr>
            <a:r>
              <a:rPr lang="en" sz="1200">
                <a:solidFill>
                  <a:schemeClr val="accent1"/>
                </a:solidFill>
                <a:latin typeface="Google Sans Medium"/>
                <a:ea typeface="Google Sans Medium"/>
                <a:cs typeface="Google Sans Medium"/>
                <a:sym typeface="Google Sans Medium"/>
              </a:rPr>
              <a:t>Usability</a:t>
            </a:r>
            <a:endParaRPr sz="1000">
              <a:solidFill>
                <a:schemeClr val="accent1"/>
              </a:solidFill>
              <a:latin typeface="Google Sans Medium"/>
              <a:ea typeface="Google Sans Medium"/>
              <a:cs typeface="Google Sans Medium"/>
              <a:sym typeface="Google Sans Medium"/>
            </a:endParaRPr>
          </a:p>
          <a:p>
            <a:pPr indent="0" lvl="0" marL="0" rtl="0" algn="l">
              <a:lnSpc>
                <a:spcPct val="130000"/>
              </a:lnSpc>
              <a:spcBef>
                <a:spcPts val="500"/>
              </a:spcBef>
              <a:spcAft>
                <a:spcPts val="0"/>
              </a:spcAft>
              <a:buNone/>
            </a:pPr>
            <a:r>
              <a:rPr lang="en" sz="1000">
                <a:solidFill>
                  <a:srgbClr val="202124"/>
                </a:solidFill>
                <a:latin typeface="Google Sans"/>
                <a:ea typeface="Google Sans"/>
                <a:cs typeface="Google Sans"/>
                <a:sym typeface="Google Sans"/>
              </a:rPr>
              <a:t>Existing solutions deliver very basic capabilities. They lack essential usability features required in most real-world architectures.</a:t>
            </a:r>
            <a:endParaRPr sz="1000">
              <a:solidFill>
                <a:srgbClr val="202124"/>
              </a:solidFill>
              <a:latin typeface="Google Sans Medium"/>
              <a:ea typeface="Google Sans Medium"/>
              <a:cs typeface="Google Sans Medium"/>
              <a:sym typeface="Google Sans Medium"/>
            </a:endParaRPr>
          </a:p>
          <a:p>
            <a:pPr indent="0" lvl="0" marL="0" marR="0" rtl="0" algn="l">
              <a:lnSpc>
                <a:spcPct val="100000"/>
              </a:lnSpc>
              <a:spcBef>
                <a:spcPts val="300"/>
              </a:spcBef>
              <a:spcAft>
                <a:spcPts val="0"/>
              </a:spcAft>
              <a:buNone/>
            </a:pPr>
            <a:r>
              <a:t/>
            </a:r>
            <a:endParaRPr/>
          </a:p>
        </p:txBody>
      </p:sp>
      <p:sp>
        <p:nvSpPr>
          <p:cNvPr id="2525" name="Google Shape;2525;p296"/>
          <p:cNvSpPr txBox="1"/>
          <p:nvPr/>
        </p:nvSpPr>
        <p:spPr>
          <a:xfrm>
            <a:off x="457178" y="460240"/>
            <a:ext cx="8100300" cy="3522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None/>
            </a:pPr>
            <a:r>
              <a:rPr lang="en" sz="1800">
                <a:solidFill>
                  <a:srgbClr val="202124"/>
                </a:solidFill>
                <a:latin typeface="Google Sans Medium"/>
                <a:ea typeface="Google Sans Medium"/>
                <a:cs typeface="Google Sans Medium"/>
                <a:sym typeface="Google Sans Medium"/>
              </a:rPr>
              <a:t>Key Challenges in deploying an ANN service</a:t>
            </a:r>
            <a:endParaRPr sz="1800">
              <a:solidFill>
                <a:srgbClr val="202124"/>
              </a:solidFill>
              <a:latin typeface="Google Sans Medium"/>
              <a:ea typeface="Google Sans Medium"/>
              <a:cs typeface="Google Sans Medium"/>
              <a:sym typeface="Google Sans Medium"/>
            </a:endParaRPr>
          </a:p>
        </p:txBody>
      </p:sp>
      <p:sp>
        <p:nvSpPr>
          <p:cNvPr id="2526" name="Google Shape;2526;p296"/>
          <p:cNvSpPr/>
          <p:nvPr/>
        </p:nvSpPr>
        <p:spPr>
          <a:xfrm>
            <a:off x="3345413" y="1584325"/>
            <a:ext cx="164426" cy="164426"/>
          </a:xfrm>
          <a:custGeom>
            <a:rect b="b" l="l" r="r" t="t"/>
            <a:pathLst>
              <a:path extrusionOk="0" h="941" w="941">
                <a:moveTo>
                  <a:pt x="0" y="731"/>
                </a:moveTo>
                <a:lnTo>
                  <a:pt x="0" y="835"/>
                </a:lnTo>
                <a:lnTo>
                  <a:pt x="313" y="835"/>
                </a:lnTo>
                <a:lnTo>
                  <a:pt x="313" y="731"/>
                </a:lnTo>
                <a:lnTo>
                  <a:pt x="0" y="731"/>
                </a:lnTo>
                <a:close/>
                <a:moveTo>
                  <a:pt x="0" y="104"/>
                </a:moveTo>
                <a:lnTo>
                  <a:pt x="0" y="209"/>
                </a:lnTo>
                <a:lnTo>
                  <a:pt x="522" y="209"/>
                </a:lnTo>
                <a:lnTo>
                  <a:pt x="522" y="104"/>
                </a:lnTo>
                <a:lnTo>
                  <a:pt x="0" y="104"/>
                </a:lnTo>
                <a:close/>
                <a:moveTo>
                  <a:pt x="522" y="940"/>
                </a:moveTo>
                <a:lnTo>
                  <a:pt x="522" y="835"/>
                </a:lnTo>
                <a:lnTo>
                  <a:pt x="940" y="835"/>
                </a:lnTo>
                <a:lnTo>
                  <a:pt x="940" y="731"/>
                </a:lnTo>
                <a:lnTo>
                  <a:pt x="522" y="731"/>
                </a:lnTo>
                <a:lnTo>
                  <a:pt x="522" y="627"/>
                </a:lnTo>
                <a:lnTo>
                  <a:pt x="418" y="627"/>
                </a:lnTo>
                <a:lnTo>
                  <a:pt x="418" y="940"/>
                </a:lnTo>
                <a:lnTo>
                  <a:pt x="522" y="940"/>
                </a:lnTo>
                <a:close/>
                <a:moveTo>
                  <a:pt x="209" y="418"/>
                </a:moveTo>
                <a:lnTo>
                  <a:pt x="0" y="418"/>
                </a:lnTo>
                <a:lnTo>
                  <a:pt x="0" y="522"/>
                </a:lnTo>
                <a:lnTo>
                  <a:pt x="209" y="522"/>
                </a:lnTo>
                <a:lnTo>
                  <a:pt x="209" y="627"/>
                </a:lnTo>
                <a:lnTo>
                  <a:pt x="313" y="627"/>
                </a:lnTo>
                <a:lnTo>
                  <a:pt x="313" y="313"/>
                </a:lnTo>
                <a:lnTo>
                  <a:pt x="209" y="313"/>
                </a:lnTo>
                <a:lnTo>
                  <a:pt x="209" y="418"/>
                </a:lnTo>
                <a:close/>
                <a:moveTo>
                  <a:pt x="940" y="522"/>
                </a:moveTo>
                <a:lnTo>
                  <a:pt x="940" y="418"/>
                </a:lnTo>
                <a:lnTo>
                  <a:pt x="418" y="418"/>
                </a:lnTo>
                <a:lnTo>
                  <a:pt x="418" y="522"/>
                </a:lnTo>
                <a:lnTo>
                  <a:pt x="940" y="522"/>
                </a:lnTo>
                <a:close/>
                <a:moveTo>
                  <a:pt x="627" y="313"/>
                </a:moveTo>
                <a:lnTo>
                  <a:pt x="731" y="313"/>
                </a:lnTo>
                <a:lnTo>
                  <a:pt x="731" y="209"/>
                </a:lnTo>
                <a:lnTo>
                  <a:pt x="940" y="209"/>
                </a:lnTo>
                <a:lnTo>
                  <a:pt x="940" y="104"/>
                </a:lnTo>
                <a:lnTo>
                  <a:pt x="731" y="104"/>
                </a:lnTo>
                <a:lnTo>
                  <a:pt x="731" y="0"/>
                </a:lnTo>
                <a:lnTo>
                  <a:pt x="627" y="0"/>
                </a:lnTo>
                <a:lnTo>
                  <a:pt x="627" y="3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527" name="Google Shape;2527;p296"/>
          <p:cNvSpPr/>
          <p:nvPr/>
        </p:nvSpPr>
        <p:spPr>
          <a:xfrm>
            <a:off x="6116061" y="1584744"/>
            <a:ext cx="164426" cy="163587"/>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528" name="Google Shape;2528;p296"/>
          <p:cNvSpPr/>
          <p:nvPr/>
        </p:nvSpPr>
        <p:spPr>
          <a:xfrm>
            <a:off x="574821" y="1617234"/>
            <a:ext cx="164306" cy="98584"/>
          </a:xfrm>
          <a:custGeom>
            <a:rect b="b" l="l" r="r" t="t"/>
            <a:pathLst>
              <a:path extrusionOk="0" h="95250" w="158750">
                <a:moveTo>
                  <a:pt x="111125" y="0"/>
                </a:moveTo>
                <a:lnTo>
                  <a:pt x="129540" y="18415"/>
                </a:lnTo>
                <a:lnTo>
                  <a:pt x="90805" y="57150"/>
                </a:lnTo>
                <a:lnTo>
                  <a:pt x="59055" y="25400"/>
                </a:lnTo>
                <a:lnTo>
                  <a:pt x="0" y="83820"/>
                </a:lnTo>
                <a:lnTo>
                  <a:pt x="11430" y="95250"/>
                </a:lnTo>
                <a:lnTo>
                  <a:pt x="59055" y="47625"/>
                </a:lnTo>
                <a:lnTo>
                  <a:pt x="90805" y="79375"/>
                </a:lnTo>
                <a:lnTo>
                  <a:pt x="140335" y="29210"/>
                </a:lnTo>
                <a:lnTo>
                  <a:pt x="158750" y="47625"/>
                </a:lnTo>
                <a:lnTo>
                  <a:pt x="158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297"/>
          <p:cNvSpPr/>
          <p:nvPr/>
        </p:nvSpPr>
        <p:spPr>
          <a:xfrm rot="-5400000">
            <a:off x="547375" y="3216088"/>
            <a:ext cx="351600" cy="5292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97"/>
          <p:cNvSpPr/>
          <p:nvPr/>
        </p:nvSpPr>
        <p:spPr>
          <a:xfrm rot="-5400000">
            <a:off x="547375" y="2338288"/>
            <a:ext cx="351600" cy="5292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97"/>
          <p:cNvSpPr/>
          <p:nvPr/>
        </p:nvSpPr>
        <p:spPr>
          <a:xfrm rot="-5400000">
            <a:off x="547375" y="1447450"/>
            <a:ext cx="351600" cy="5292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6" name="Google Shape;2536;p297"/>
          <p:cNvPicPr preferRelativeResize="0"/>
          <p:nvPr/>
        </p:nvPicPr>
        <p:blipFill>
          <a:blip r:embed="rId3">
            <a:alphaModFix/>
          </a:blip>
          <a:stretch>
            <a:fillRect/>
          </a:stretch>
        </p:blipFill>
        <p:spPr>
          <a:xfrm>
            <a:off x="4753924" y="1627000"/>
            <a:ext cx="4082200" cy="2403400"/>
          </a:xfrm>
          <a:prstGeom prst="rect">
            <a:avLst/>
          </a:prstGeom>
          <a:noFill/>
          <a:ln>
            <a:noFill/>
          </a:ln>
        </p:spPr>
      </p:pic>
      <p:sp>
        <p:nvSpPr>
          <p:cNvPr id="2537" name="Google Shape;2537;p297"/>
          <p:cNvSpPr txBox="1"/>
          <p:nvPr/>
        </p:nvSpPr>
        <p:spPr>
          <a:xfrm>
            <a:off x="457175" y="460250"/>
            <a:ext cx="6974700" cy="3522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None/>
            </a:pPr>
            <a:r>
              <a:rPr lang="en" sz="1800">
                <a:solidFill>
                  <a:srgbClr val="202124"/>
                </a:solidFill>
                <a:latin typeface="Google Sans Medium"/>
                <a:ea typeface="Google Sans Medium"/>
                <a:cs typeface="Google Sans Medium"/>
                <a:sym typeface="Google Sans Medium"/>
              </a:rPr>
              <a:t>Approximate Nearest Neighborhood search (ANN) on Cloud AI </a:t>
            </a:r>
            <a:endParaRPr sz="1800">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a:solidFill>
                  <a:srgbClr val="202124"/>
                </a:solidFill>
                <a:latin typeface="Google Sans"/>
                <a:ea typeface="Google Sans"/>
                <a:cs typeface="Google Sans"/>
                <a:sym typeface="Google Sans"/>
              </a:rPr>
              <a:t>Ultra-scalable, low latency search service</a:t>
            </a:r>
            <a:endParaRPr sz="1800">
              <a:solidFill>
                <a:srgbClr val="202124"/>
              </a:solidFill>
              <a:latin typeface="Google Sans Medium"/>
              <a:ea typeface="Google Sans Medium"/>
              <a:cs typeface="Google Sans Medium"/>
              <a:sym typeface="Google Sans Medium"/>
            </a:endParaRPr>
          </a:p>
        </p:txBody>
      </p:sp>
      <p:sp>
        <p:nvSpPr>
          <p:cNvPr id="2538" name="Google Shape;2538;p297"/>
          <p:cNvSpPr/>
          <p:nvPr/>
        </p:nvSpPr>
        <p:spPr>
          <a:xfrm>
            <a:off x="611349" y="1632099"/>
            <a:ext cx="80772" cy="159899"/>
          </a:xfrm>
          <a:custGeom>
            <a:rect b="b" l="l" r="r" t="t"/>
            <a:pathLst>
              <a:path extrusionOk="0" h="11884" w="6002">
                <a:moveTo>
                  <a:pt x="0" y="0"/>
                </a:moveTo>
                <a:lnTo>
                  <a:pt x="0" y="6525"/>
                </a:lnTo>
                <a:lnTo>
                  <a:pt x="1786" y="6525"/>
                </a:lnTo>
                <a:lnTo>
                  <a:pt x="1786" y="11884"/>
                </a:lnTo>
                <a:lnTo>
                  <a:pt x="6001" y="4739"/>
                </a:lnTo>
                <a:lnTo>
                  <a:pt x="3572" y="4739"/>
                </a:lnTo>
                <a:lnTo>
                  <a:pt x="60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97"/>
          <p:cNvSpPr/>
          <p:nvPr/>
        </p:nvSpPr>
        <p:spPr>
          <a:xfrm>
            <a:off x="580125" y="2524763"/>
            <a:ext cx="143219" cy="143219"/>
          </a:xfrm>
          <a:custGeom>
            <a:rect b="b" l="l" r="r" t="t"/>
            <a:pathLst>
              <a:path extrusionOk="0" h="10718" w="10718">
                <a:moveTo>
                  <a:pt x="1" y="1"/>
                </a:moveTo>
                <a:lnTo>
                  <a:pt x="1" y="3573"/>
                </a:lnTo>
                <a:lnTo>
                  <a:pt x="1358" y="2192"/>
                </a:lnTo>
                <a:lnTo>
                  <a:pt x="3049" y="3930"/>
                </a:lnTo>
                <a:lnTo>
                  <a:pt x="3930" y="3073"/>
                </a:lnTo>
                <a:lnTo>
                  <a:pt x="2192" y="1358"/>
                </a:lnTo>
                <a:lnTo>
                  <a:pt x="3573" y="1"/>
                </a:lnTo>
                <a:close/>
                <a:moveTo>
                  <a:pt x="7145" y="1"/>
                </a:moveTo>
                <a:lnTo>
                  <a:pt x="8502" y="1382"/>
                </a:lnTo>
                <a:lnTo>
                  <a:pt x="6788" y="3073"/>
                </a:lnTo>
                <a:lnTo>
                  <a:pt x="7645" y="3930"/>
                </a:lnTo>
                <a:lnTo>
                  <a:pt x="9336" y="2215"/>
                </a:lnTo>
                <a:lnTo>
                  <a:pt x="10717" y="3573"/>
                </a:lnTo>
                <a:lnTo>
                  <a:pt x="10717" y="1"/>
                </a:lnTo>
                <a:close/>
                <a:moveTo>
                  <a:pt x="3049" y="6788"/>
                </a:moveTo>
                <a:lnTo>
                  <a:pt x="1358" y="8526"/>
                </a:lnTo>
                <a:lnTo>
                  <a:pt x="1" y="7145"/>
                </a:lnTo>
                <a:lnTo>
                  <a:pt x="1" y="10717"/>
                </a:lnTo>
                <a:lnTo>
                  <a:pt x="3573" y="10717"/>
                </a:lnTo>
                <a:lnTo>
                  <a:pt x="2192" y="9360"/>
                </a:lnTo>
                <a:lnTo>
                  <a:pt x="3930" y="7645"/>
                </a:lnTo>
                <a:lnTo>
                  <a:pt x="3049" y="6788"/>
                </a:lnTo>
                <a:close/>
                <a:moveTo>
                  <a:pt x="7645" y="6788"/>
                </a:moveTo>
                <a:lnTo>
                  <a:pt x="6788" y="7645"/>
                </a:lnTo>
                <a:lnTo>
                  <a:pt x="8502" y="9360"/>
                </a:lnTo>
                <a:lnTo>
                  <a:pt x="7145" y="10717"/>
                </a:lnTo>
                <a:lnTo>
                  <a:pt x="10717" y="10717"/>
                </a:lnTo>
                <a:lnTo>
                  <a:pt x="10717" y="7145"/>
                </a:lnTo>
                <a:lnTo>
                  <a:pt x="9336" y="8526"/>
                </a:lnTo>
                <a:lnTo>
                  <a:pt x="7645" y="678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97"/>
          <p:cNvSpPr/>
          <p:nvPr/>
        </p:nvSpPr>
        <p:spPr>
          <a:xfrm>
            <a:off x="548900" y="3413806"/>
            <a:ext cx="143223" cy="85936"/>
          </a:xfrm>
          <a:custGeom>
            <a:rect b="b" l="l" r="r" t="t"/>
            <a:pathLst>
              <a:path extrusionOk="0" h="7145" w="11908">
                <a:moveTo>
                  <a:pt x="834" y="1"/>
                </a:moveTo>
                <a:lnTo>
                  <a:pt x="0" y="834"/>
                </a:lnTo>
                <a:lnTo>
                  <a:pt x="4382" y="5240"/>
                </a:lnTo>
                <a:lnTo>
                  <a:pt x="6763" y="2858"/>
                </a:lnTo>
                <a:lnTo>
                  <a:pt x="9693" y="5788"/>
                </a:lnTo>
                <a:lnTo>
                  <a:pt x="8311" y="7145"/>
                </a:lnTo>
                <a:lnTo>
                  <a:pt x="11907" y="7145"/>
                </a:lnTo>
                <a:lnTo>
                  <a:pt x="11907" y="3573"/>
                </a:lnTo>
                <a:lnTo>
                  <a:pt x="10550" y="4954"/>
                </a:lnTo>
                <a:lnTo>
                  <a:pt x="6811" y="1191"/>
                </a:lnTo>
                <a:lnTo>
                  <a:pt x="4430" y="3573"/>
                </a:lnTo>
                <a:lnTo>
                  <a:pt x="8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97"/>
          <p:cNvSpPr txBox="1"/>
          <p:nvPr/>
        </p:nvSpPr>
        <p:spPr>
          <a:xfrm>
            <a:off x="7868781" y="575289"/>
            <a:ext cx="674100" cy="8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800">
                <a:solidFill>
                  <a:srgbClr val="FFFFFF"/>
                </a:solidFill>
                <a:latin typeface="Google Sans Medium"/>
                <a:ea typeface="Google Sans Medium"/>
                <a:cs typeface="Google Sans Medium"/>
                <a:sym typeface="Google Sans Medium"/>
              </a:rPr>
              <a:t>Our solution</a:t>
            </a:r>
            <a:endParaRPr sz="800">
              <a:solidFill>
                <a:srgbClr val="FFFFFF"/>
              </a:solidFill>
              <a:latin typeface="Google Sans Medium"/>
              <a:ea typeface="Google Sans Medium"/>
              <a:cs typeface="Google Sans Medium"/>
              <a:sym typeface="Google Sans Medium"/>
            </a:endParaRPr>
          </a:p>
        </p:txBody>
      </p:sp>
      <p:sp>
        <p:nvSpPr>
          <p:cNvPr id="2542" name="Google Shape;2542;p297"/>
          <p:cNvSpPr/>
          <p:nvPr/>
        </p:nvSpPr>
        <p:spPr>
          <a:xfrm>
            <a:off x="779675" y="1536250"/>
            <a:ext cx="3754500" cy="732000"/>
          </a:xfrm>
          <a:prstGeom prst="roundRect">
            <a:avLst>
              <a:gd fmla="val 11092" name="adj"/>
            </a:avLst>
          </a:prstGeom>
          <a:solidFill>
            <a:srgbClr val="FFFFFF"/>
          </a:solidFill>
          <a:ln>
            <a:noFill/>
          </a:ln>
          <a:effectLst>
            <a:outerShdw blurRad="128588" rotWithShape="0" algn="bl" dir="5400000" dist="19050">
              <a:srgbClr val="000000">
                <a:alpha val="10000"/>
              </a:srgbClr>
            </a:outerShdw>
          </a:effectLst>
        </p:spPr>
        <p:txBody>
          <a:bodyPr anchorCtr="0" anchor="t" bIns="91425" lIns="91425" spcFirstLastPara="1" rIns="91425" wrap="square" tIns="274300">
            <a:noAutofit/>
          </a:bodyPr>
          <a:lstStyle/>
          <a:p>
            <a:pPr indent="0" lvl="0" marL="0" rtl="0" algn="l">
              <a:lnSpc>
                <a:spcPct val="130000"/>
              </a:lnSpc>
              <a:spcBef>
                <a:spcPts val="0"/>
              </a:spcBef>
              <a:spcAft>
                <a:spcPts val="0"/>
              </a:spcAft>
              <a:buNone/>
            </a:pPr>
            <a:r>
              <a:t/>
            </a:r>
            <a:endParaRPr sz="1000">
              <a:solidFill>
                <a:srgbClr val="3C4043"/>
              </a:solidFill>
              <a:latin typeface="Google Sans"/>
              <a:ea typeface="Google Sans"/>
              <a:cs typeface="Google Sans"/>
              <a:sym typeface="Google Sans"/>
            </a:endParaRPr>
          </a:p>
          <a:p>
            <a:pPr indent="0" lvl="0" marL="0" rtl="0" algn="l">
              <a:lnSpc>
                <a:spcPct val="115000"/>
              </a:lnSpc>
              <a:spcBef>
                <a:spcPts val="500"/>
              </a:spcBef>
              <a:spcAft>
                <a:spcPts val="0"/>
              </a:spcAft>
              <a:buNone/>
            </a:pPr>
            <a:r>
              <a:t/>
            </a:r>
            <a:endParaRPr sz="10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Clr>
                <a:srgbClr val="3C4043"/>
              </a:buClr>
              <a:buSzPts val="1200"/>
              <a:buFont typeface="Roboto"/>
              <a:buNone/>
            </a:pPr>
            <a:r>
              <a:t/>
            </a:r>
            <a:endParaRPr sz="10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rgbClr val="FFFFFF"/>
              </a:solidFill>
              <a:latin typeface="Google Sans Medium"/>
              <a:ea typeface="Google Sans Medium"/>
              <a:cs typeface="Google Sans Medium"/>
              <a:sym typeface="Google Sans Medium"/>
            </a:endParaRPr>
          </a:p>
          <a:p>
            <a:pPr indent="0" lvl="0" marL="0" rtl="0" algn="l">
              <a:lnSpc>
                <a:spcPct val="115000"/>
              </a:lnSpc>
              <a:spcBef>
                <a:spcPts val="0"/>
              </a:spcBef>
              <a:spcAft>
                <a:spcPts val="0"/>
              </a:spcAft>
              <a:buNone/>
            </a:pPr>
            <a:r>
              <a:t/>
            </a:r>
            <a:endParaRPr sz="1200">
              <a:solidFill>
                <a:srgbClr val="4285F4"/>
              </a:solidFill>
              <a:latin typeface="Google Sans Medium"/>
              <a:ea typeface="Google Sans Medium"/>
              <a:cs typeface="Google Sans Medium"/>
              <a:sym typeface="Google Sans Medium"/>
            </a:endParaRPr>
          </a:p>
        </p:txBody>
      </p:sp>
      <p:sp>
        <p:nvSpPr>
          <p:cNvPr id="2543" name="Google Shape;2543;p297"/>
          <p:cNvSpPr txBox="1"/>
          <p:nvPr/>
        </p:nvSpPr>
        <p:spPr>
          <a:xfrm>
            <a:off x="1015625" y="1637900"/>
            <a:ext cx="4193100" cy="496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rgbClr val="4285F4"/>
                </a:solidFill>
                <a:latin typeface="Google Sans Medium"/>
                <a:ea typeface="Google Sans Medium"/>
                <a:cs typeface="Google Sans Medium"/>
                <a:sym typeface="Google Sans Medium"/>
              </a:rPr>
              <a:t>Faster i.e low latency  </a:t>
            </a:r>
            <a:endParaRPr sz="1000">
              <a:solidFill>
                <a:srgbClr val="3C4043"/>
              </a:solidFill>
              <a:latin typeface="Google Sans Medium"/>
              <a:ea typeface="Google Sans Medium"/>
              <a:cs typeface="Google Sans Medium"/>
              <a:sym typeface="Google Sans Medium"/>
            </a:endParaRPr>
          </a:p>
          <a:p>
            <a:pPr indent="0" lvl="0" marL="0" rtl="0" algn="l">
              <a:lnSpc>
                <a:spcPct val="130000"/>
              </a:lnSpc>
              <a:spcBef>
                <a:spcPts val="700"/>
              </a:spcBef>
              <a:spcAft>
                <a:spcPts val="300"/>
              </a:spcAft>
              <a:buNone/>
            </a:pPr>
            <a:r>
              <a:rPr lang="en" sz="1000">
                <a:solidFill>
                  <a:srgbClr val="202124"/>
                </a:solidFill>
                <a:latin typeface="Google Sans"/>
                <a:ea typeface="Google Sans"/>
                <a:cs typeface="Google Sans"/>
                <a:sym typeface="Google Sans"/>
              </a:rPr>
              <a:t>Find nearest neighbors in a few millisecond</a:t>
            </a:r>
            <a:endParaRPr sz="1000">
              <a:solidFill>
                <a:srgbClr val="202124"/>
              </a:solidFill>
              <a:latin typeface="Google Sans"/>
              <a:ea typeface="Google Sans"/>
              <a:cs typeface="Google Sans"/>
              <a:sym typeface="Google Sans"/>
            </a:endParaRPr>
          </a:p>
        </p:txBody>
      </p:sp>
      <p:sp>
        <p:nvSpPr>
          <p:cNvPr id="2544" name="Google Shape;2544;p297"/>
          <p:cNvSpPr/>
          <p:nvPr/>
        </p:nvSpPr>
        <p:spPr>
          <a:xfrm>
            <a:off x="779675" y="2420575"/>
            <a:ext cx="3754500" cy="732000"/>
          </a:xfrm>
          <a:prstGeom prst="roundRect">
            <a:avLst>
              <a:gd fmla="val 11092" name="adj"/>
            </a:avLst>
          </a:prstGeom>
          <a:solidFill>
            <a:srgbClr val="FFFFFF"/>
          </a:solidFill>
          <a:ln>
            <a:noFill/>
          </a:ln>
          <a:effectLst>
            <a:outerShdw blurRad="128588" rotWithShape="0" algn="bl" dir="5400000" dist="19050">
              <a:srgbClr val="000000">
                <a:alpha val="10000"/>
              </a:srgbClr>
            </a:outerShdw>
          </a:effectLst>
        </p:spPr>
        <p:txBody>
          <a:bodyPr anchorCtr="0" anchor="t" bIns="91425" lIns="91425" spcFirstLastPara="1" rIns="91425" wrap="square" tIns="274300">
            <a:noAutofit/>
          </a:bodyPr>
          <a:lstStyle/>
          <a:p>
            <a:pPr indent="0" lvl="0" marL="0" rtl="0" algn="l">
              <a:lnSpc>
                <a:spcPct val="130000"/>
              </a:lnSpc>
              <a:spcBef>
                <a:spcPts val="0"/>
              </a:spcBef>
              <a:spcAft>
                <a:spcPts val="0"/>
              </a:spcAft>
              <a:buNone/>
            </a:pPr>
            <a:r>
              <a:t/>
            </a:r>
            <a:endParaRPr sz="1000">
              <a:solidFill>
                <a:srgbClr val="3C4043"/>
              </a:solidFill>
              <a:latin typeface="Google Sans"/>
              <a:ea typeface="Google Sans"/>
              <a:cs typeface="Google Sans"/>
              <a:sym typeface="Google Sans"/>
            </a:endParaRPr>
          </a:p>
          <a:p>
            <a:pPr indent="0" lvl="0" marL="0" rtl="0" algn="l">
              <a:lnSpc>
                <a:spcPct val="115000"/>
              </a:lnSpc>
              <a:spcBef>
                <a:spcPts val="500"/>
              </a:spcBef>
              <a:spcAft>
                <a:spcPts val="0"/>
              </a:spcAft>
              <a:buNone/>
            </a:pPr>
            <a:r>
              <a:t/>
            </a:r>
            <a:endParaRPr sz="10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Clr>
                <a:srgbClr val="3C4043"/>
              </a:buClr>
              <a:buSzPts val="1200"/>
              <a:buFont typeface="Roboto"/>
              <a:buNone/>
            </a:pPr>
            <a:r>
              <a:t/>
            </a:r>
            <a:endParaRPr sz="10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rgbClr val="FFFFFF"/>
              </a:solidFill>
              <a:latin typeface="Google Sans Medium"/>
              <a:ea typeface="Google Sans Medium"/>
              <a:cs typeface="Google Sans Medium"/>
              <a:sym typeface="Google Sans Medium"/>
            </a:endParaRPr>
          </a:p>
          <a:p>
            <a:pPr indent="0" lvl="0" marL="0" rtl="0" algn="l">
              <a:lnSpc>
                <a:spcPct val="115000"/>
              </a:lnSpc>
              <a:spcBef>
                <a:spcPts val="0"/>
              </a:spcBef>
              <a:spcAft>
                <a:spcPts val="0"/>
              </a:spcAft>
              <a:buNone/>
            </a:pPr>
            <a:r>
              <a:t/>
            </a:r>
            <a:endParaRPr sz="1200">
              <a:solidFill>
                <a:srgbClr val="4285F4"/>
              </a:solidFill>
              <a:latin typeface="Google Sans Medium"/>
              <a:ea typeface="Google Sans Medium"/>
              <a:cs typeface="Google Sans Medium"/>
              <a:sym typeface="Google Sans Medium"/>
            </a:endParaRPr>
          </a:p>
        </p:txBody>
      </p:sp>
      <p:sp>
        <p:nvSpPr>
          <p:cNvPr id="2545" name="Google Shape;2545;p297"/>
          <p:cNvSpPr txBox="1"/>
          <p:nvPr/>
        </p:nvSpPr>
        <p:spPr>
          <a:xfrm>
            <a:off x="1015625" y="2522223"/>
            <a:ext cx="4193100" cy="496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rgbClr val="4285F4"/>
                </a:solidFill>
                <a:latin typeface="Google Sans Medium"/>
                <a:ea typeface="Google Sans Medium"/>
                <a:cs typeface="Google Sans Medium"/>
                <a:sym typeface="Google Sans Medium"/>
              </a:rPr>
              <a:t>The most scalable</a:t>
            </a:r>
            <a:endParaRPr sz="1000">
              <a:solidFill>
                <a:srgbClr val="3C4043"/>
              </a:solidFill>
              <a:latin typeface="Google Sans"/>
              <a:ea typeface="Google Sans"/>
              <a:cs typeface="Google Sans"/>
              <a:sym typeface="Google Sans"/>
            </a:endParaRPr>
          </a:p>
          <a:p>
            <a:pPr indent="0" lvl="0" marL="0" rtl="0" algn="l">
              <a:lnSpc>
                <a:spcPct val="130000"/>
              </a:lnSpc>
              <a:spcBef>
                <a:spcPts val="700"/>
              </a:spcBef>
              <a:spcAft>
                <a:spcPts val="300"/>
              </a:spcAft>
              <a:buNone/>
            </a:pPr>
            <a:r>
              <a:rPr lang="en" sz="1000">
                <a:solidFill>
                  <a:srgbClr val="202124"/>
                </a:solidFill>
                <a:latin typeface="Google Sans"/>
                <a:ea typeface="Google Sans"/>
                <a:cs typeface="Google Sans"/>
                <a:sym typeface="Google Sans"/>
              </a:rPr>
              <a:t>Scales to billions of vectors</a:t>
            </a:r>
            <a:endParaRPr sz="1000">
              <a:solidFill>
                <a:srgbClr val="202124"/>
              </a:solidFill>
              <a:latin typeface="Google Sans"/>
              <a:ea typeface="Google Sans"/>
              <a:cs typeface="Google Sans"/>
              <a:sym typeface="Google Sans"/>
            </a:endParaRPr>
          </a:p>
        </p:txBody>
      </p:sp>
      <p:sp>
        <p:nvSpPr>
          <p:cNvPr id="2546" name="Google Shape;2546;p297"/>
          <p:cNvSpPr/>
          <p:nvPr/>
        </p:nvSpPr>
        <p:spPr>
          <a:xfrm>
            <a:off x="779675" y="3308300"/>
            <a:ext cx="3754500" cy="1433100"/>
          </a:xfrm>
          <a:prstGeom prst="roundRect">
            <a:avLst>
              <a:gd fmla="val 11092" name="adj"/>
            </a:avLst>
          </a:prstGeom>
          <a:solidFill>
            <a:srgbClr val="FFFFFF"/>
          </a:solidFill>
          <a:ln>
            <a:noFill/>
          </a:ln>
          <a:effectLst>
            <a:outerShdw blurRad="128588" rotWithShape="0" algn="bl" dir="5400000" dist="19050">
              <a:srgbClr val="000000">
                <a:alpha val="10000"/>
              </a:srgbClr>
            </a:outerShdw>
          </a:effectLst>
        </p:spPr>
        <p:txBody>
          <a:bodyPr anchorCtr="0" anchor="t" bIns="91425" lIns="91425" spcFirstLastPara="1" rIns="91425" wrap="square" tIns="274300">
            <a:noAutofit/>
          </a:bodyPr>
          <a:lstStyle/>
          <a:p>
            <a:pPr indent="0" lvl="0" marL="0" rtl="0" algn="l">
              <a:lnSpc>
                <a:spcPct val="130000"/>
              </a:lnSpc>
              <a:spcBef>
                <a:spcPts val="0"/>
              </a:spcBef>
              <a:spcAft>
                <a:spcPts val="0"/>
              </a:spcAft>
              <a:buNone/>
            </a:pPr>
            <a:r>
              <a:t/>
            </a:r>
            <a:endParaRPr sz="1000">
              <a:solidFill>
                <a:srgbClr val="3C4043"/>
              </a:solidFill>
              <a:latin typeface="Google Sans"/>
              <a:ea typeface="Google Sans"/>
              <a:cs typeface="Google Sans"/>
              <a:sym typeface="Google Sans"/>
            </a:endParaRPr>
          </a:p>
          <a:p>
            <a:pPr indent="0" lvl="0" marL="0" rtl="0" algn="l">
              <a:lnSpc>
                <a:spcPct val="115000"/>
              </a:lnSpc>
              <a:spcBef>
                <a:spcPts val="500"/>
              </a:spcBef>
              <a:spcAft>
                <a:spcPts val="0"/>
              </a:spcAft>
              <a:buNone/>
            </a:pPr>
            <a:r>
              <a:t/>
            </a:r>
            <a:endParaRPr sz="10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Clr>
                <a:srgbClr val="3C4043"/>
              </a:buClr>
              <a:buSzPts val="1200"/>
              <a:buFont typeface="Roboto"/>
              <a:buNone/>
            </a:pPr>
            <a:r>
              <a:t/>
            </a:r>
            <a:endParaRPr sz="10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rgbClr val="FFFFFF"/>
              </a:solidFill>
              <a:latin typeface="Google Sans Medium"/>
              <a:ea typeface="Google Sans Medium"/>
              <a:cs typeface="Google Sans Medium"/>
              <a:sym typeface="Google Sans Medium"/>
            </a:endParaRPr>
          </a:p>
          <a:p>
            <a:pPr indent="0" lvl="0" marL="0" rtl="0" algn="l">
              <a:lnSpc>
                <a:spcPct val="115000"/>
              </a:lnSpc>
              <a:spcBef>
                <a:spcPts val="0"/>
              </a:spcBef>
              <a:spcAft>
                <a:spcPts val="0"/>
              </a:spcAft>
              <a:buNone/>
            </a:pPr>
            <a:r>
              <a:t/>
            </a:r>
            <a:endParaRPr sz="1200">
              <a:solidFill>
                <a:srgbClr val="4285F4"/>
              </a:solidFill>
              <a:latin typeface="Google Sans Medium"/>
              <a:ea typeface="Google Sans Medium"/>
              <a:cs typeface="Google Sans Medium"/>
              <a:sym typeface="Google Sans Medium"/>
            </a:endParaRPr>
          </a:p>
        </p:txBody>
      </p:sp>
      <p:sp>
        <p:nvSpPr>
          <p:cNvPr id="2547" name="Google Shape;2547;p297"/>
          <p:cNvSpPr txBox="1"/>
          <p:nvPr/>
        </p:nvSpPr>
        <p:spPr>
          <a:xfrm>
            <a:off x="1015625" y="3409950"/>
            <a:ext cx="4193100" cy="127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rgbClr val="4285F4"/>
                </a:solidFill>
                <a:latin typeface="Google Sans Medium"/>
                <a:ea typeface="Google Sans Medium"/>
                <a:cs typeface="Google Sans Medium"/>
                <a:sym typeface="Google Sans Medium"/>
              </a:rPr>
              <a:t>Cheaper </a:t>
            </a:r>
            <a:endParaRPr sz="1200">
              <a:solidFill>
                <a:srgbClr val="4285F4"/>
              </a:solidFill>
              <a:latin typeface="Google Sans Medium"/>
              <a:ea typeface="Google Sans Medium"/>
              <a:cs typeface="Google Sans Medium"/>
              <a:sym typeface="Google Sans Medium"/>
            </a:endParaRPr>
          </a:p>
          <a:p>
            <a:pPr indent="0" lvl="0" marL="0" rtl="0" algn="l">
              <a:lnSpc>
                <a:spcPct val="130000"/>
              </a:lnSpc>
              <a:spcBef>
                <a:spcPts val="700"/>
              </a:spcBef>
              <a:spcAft>
                <a:spcPts val="0"/>
              </a:spcAft>
              <a:buNone/>
            </a:pPr>
            <a:r>
              <a:rPr lang="en" sz="1000">
                <a:solidFill>
                  <a:srgbClr val="202124"/>
                </a:solidFill>
                <a:latin typeface="Google Sans"/>
                <a:ea typeface="Google Sans"/>
                <a:cs typeface="Google Sans"/>
                <a:sym typeface="Google Sans"/>
              </a:rPr>
              <a:t>Requires fewer VMs to serve the same workload</a:t>
            </a:r>
            <a:endParaRPr sz="1000">
              <a:solidFill>
                <a:srgbClr val="202124"/>
              </a:solidFill>
              <a:latin typeface="Google Sans"/>
              <a:ea typeface="Google Sans"/>
              <a:cs typeface="Google Sans"/>
              <a:sym typeface="Google Sans"/>
            </a:endParaRPr>
          </a:p>
          <a:p>
            <a:pPr indent="-292100" lvl="0" marL="457200" rtl="0" algn="l">
              <a:lnSpc>
                <a:spcPct val="130000"/>
              </a:lnSpc>
              <a:spcBef>
                <a:spcPts val="300"/>
              </a:spcBef>
              <a:spcAft>
                <a:spcPts val="0"/>
              </a:spcAft>
              <a:buClr>
                <a:schemeClr val="accent4"/>
              </a:buClr>
              <a:buSzPts val="1000"/>
              <a:buFont typeface="Google Sans"/>
              <a:buChar char="●"/>
            </a:pPr>
            <a:r>
              <a:rPr lang="en" sz="1000">
                <a:solidFill>
                  <a:schemeClr val="accent4"/>
                </a:solidFill>
                <a:latin typeface="Google Sans"/>
                <a:ea typeface="Google Sans"/>
                <a:cs typeface="Google Sans"/>
                <a:sym typeface="Google Sans"/>
              </a:rPr>
              <a:t>1/4th the CPU consumption of </a:t>
            </a:r>
            <a:r>
              <a:rPr b="1" lang="en" sz="1000">
                <a:solidFill>
                  <a:schemeClr val="accent4"/>
                </a:solidFill>
                <a:latin typeface="Google Sans"/>
                <a:ea typeface="Google Sans"/>
                <a:cs typeface="Google Sans"/>
                <a:sym typeface="Google Sans"/>
              </a:rPr>
              <a:t>faiss</a:t>
            </a:r>
            <a:endParaRPr b="1" sz="1000">
              <a:solidFill>
                <a:schemeClr val="accent4"/>
              </a:solidFill>
              <a:latin typeface="Google Sans"/>
              <a:ea typeface="Google Sans"/>
              <a:cs typeface="Google Sans"/>
              <a:sym typeface="Google Sans"/>
            </a:endParaRPr>
          </a:p>
          <a:p>
            <a:pPr indent="-292100" lvl="0" marL="457200" rtl="0" algn="l">
              <a:lnSpc>
                <a:spcPct val="130000"/>
              </a:lnSpc>
              <a:spcBef>
                <a:spcPts val="0"/>
              </a:spcBef>
              <a:spcAft>
                <a:spcPts val="0"/>
              </a:spcAft>
              <a:buClr>
                <a:srgbClr val="202124"/>
              </a:buClr>
              <a:buSzPts val="1000"/>
              <a:buFont typeface="Google Sans"/>
              <a:buChar char="●"/>
            </a:pPr>
            <a:r>
              <a:rPr lang="en" sz="1000">
                <a:solidFill>
                  <a:schemeClr val="accent4"/>
                </a:solidFill>
                <a:latin typeface="Google Sans"/>
                <a:ea typeface="Google Sans"/>
                <a:cs typeface="Google Sans"/>
                <a:sym typeface="Google Sans"/>
              </a:rPr>
              <a:t>1/3rd the memory consumption of </a:t>
            </a:r>
            <a:r>
              <a:rPr b="1" lang="en" sz="1000">
                <a:solidFill>
                  <a:schemeClr val="accent4"/>
                </a:solidFill>
                <a:latin typeface="Google Sans"/>
                <a:ea typeface="Google Sans"/>
                <a:cs typeface="Google Sans"/>
                <a:sym typeface="Google Sans"/>
              </a:rPr>
              <a:t>nmslib</a:t>
            </a:r>
            <a:r>
              <a:rPr lang="en" sz="1000">
                <a:solidFill>
                  <a:srgbClr val="202124"/>
                </a:solidFill>
                <a:latin typeface="Google Sans"/>
                <a:ea typeface="Google Sans"/>
                <a:cs typeface="Google Sans"/>
                <a:sym typeface="Google Sans"/>
              </a:rPr>
              <a:t> </a:t>
            </a:r>
            <a:endParaRPr sz="1000">
              <a:solidFill>
                <a:srgbClr val="202124"/>
              </a:solidFill>
              <a:latin typeface="Google Sans"/>
              <a:ea typeface="Google Sans"/>
              <a:cs typeface="Google Sans"/>
              <a:sym typeface="Google Sans"/>
            </a:endParaRPr>
          </a:p>
          <a:p>
            <a:pPr indent="0" lvl="0" marL="0" rtl="0" algn="l">
              <a:lnSpc>
                <a:spcPct val="130000"/>
              </a:lnSpc>
              <a:spcBef>
                <a:spcPts val="300"/>
              </a:spcBef>
              <a:spcAft>
                <a:spcPts val="0"/>
              </a:spcAft>
              <a:buNone/>
            </a:pPr>
            <a:r>
              <a:t/>
            </a:r>
            <a:endParaRPr sz="1000">
              <a:solidFill>
                <a:srgbClr val="3C4043"/>
              </a:solidFill>
              <a:latin typeface="Google Sans"/>
              <a:ea typeface="Google Sans"/>
              <a:cs typeface="Google Sans"/>
              <a:sym typeface="Google Sans"/>
            </a:endParaRPr>
          </a:p>
          <a:p>
            <a:pPr indent="0" lvl="0" marL="0" rtl="0" algn="l">
              <a:lnSpc>
                <a:spcPct val="130000"/>
              </a:lnSpc>
              <a:spcBef>
                <a:spcPts val="300"/>
              </a:spcBef>
              <a:spcAft>
                <a:spcPts val="300"/>
              </a:spcAft>
              <a:buNone/>
            </a:pPr>
            <a:r>
              <a:t/>
            </a:r>
            <a:endParaRPr sz="1000">
              <a:solidFill>
                <a:srgbClr val="3C4043"/>
              </a:solidFill>
              <a:latin typeface="Google Sans"/>
              <a:ea typeface="Google Sans"/>
              <a:cs typeface="Google Sans"/>
              <a:sym typeface="Google Sans"/>
            </a:endParaRPr>
          </a:p>
        </p:txBody>
      </p:sp>
      <p:sp>
        <p:nvSpPr>
          <p:cNvPr id="2548" name="Google Shape;2548;p297"/>
          <p:cNvSpPr txBox="1"/>
          <p:nvPr/>
        </p:nvSpPr>
        <p:spPr>
          <a:xfrm>
            <a:off x="5345850" y="4051775"/>
            <a:ext cx="30504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latin typeface="Google Sans"/>
                <a:ea typeface="Google Sans"/>
                <a:cs typeface="Google Sans"/>
                <a:sym typeface="Google Sans"/>
              </a:rPr>
              <a:t>Google’s technology (labelled </a:t>
            </a:r>
            <a:r>
              <a:rPr b="1" lang="en" sz="1000">
                <a:latin typeface="Google Sans"/>
                <a:ea typeface="Google Sans"/>
                <a:cs typeface="Google Sans"/>
                <a:sym typeface="Google Sans"/>
              </a:rPr>
              <a:t>ScaNN</a:t>
            </a:r>
            <a:r>
              <a:rPr lang="en" sz="1000">
                <a:latin typeface="Google Sans"/>
                <a:ea typeface="Google Sans"/>
                <a:cs typeface="Google Sans"/>
                <a:sym typeface="Google Sans"/>
              </a:rPr>
              <a:t>) compared with popular ANN services</a:t>
            </a:r>
            <a:endParaRPr sz="1000">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44"/>
          <p:cNvSpPr txBox="1"/>
          <p:nvPr>
            <p:ph type="title"/>
          </p:nvPr>
        </p:nvSpPr>
        <p:spPr>
          <a:xfrm>
            <a:off x="457175" y="460250"/>
            <a:ext cx="7003500" cy="2922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What's happening today: Data Science</a:t>
            </a:r>
            <a:r>
              <a:rPr lang="en"/>
              <a:t> and IT (Ops) are isolated</a:t>
            </a:r>
            <a:endParaRPr/>
          </a:p>
          <a:p>
            <a:pPr indent="0" lvl="0" marL="0" rtl="0" algn="l">
              <a:spcBef>
                <a:spcPts val="0"/>
              </a:spcBef>
              <a:spcAft>
                <a:spcPts val="0"/>
              </a:spcAft>
              <a:buNone/>
            </a:pPr>
            <a:r>
              <a:t/>
            </a:r>
            <a:endParaRPr/>
          </a:p>
        </p:txBody>
      </p:sp>
      <p:sp>
        <p:nvSpPr>
          <p:cNvPr id="1463" name="Google Shape;1463;p244"/>
          <p:cNvSpPr/>
          <p:nvPr/>
        </p:nvSpPr>
        <p:spPr>
          <a:xfrm>
            <a:off x="457175" y="2606050"/>
            <a:ext cx="962100" cy="565800"/>
          </a:xfrm>
          <a:prstGeom prst="roundRect">
            <a:avLst>
              <a:gd fmla="val 11788"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Ad hoc Exploratory Data Analysis</a:t>
            </a:r>
            <a:endParaRPr sz="1000">
              <a:solidFill>
                <a:srgbClr val="4285F4"/>
              </a:solidFill>
              <a:latin typeface="Google Sans"/>
              <a:ea typeface="Google Sans"/>
              <a:cs typeface="Google Sans"/>
              <a:sym typeface="Google Sans"/>
            </a:endParaRPr>
          </a:p>
        </p:txBody>
      </p:sp>
      <p:sp>
        <p:nvSpPr>
          <p:cNvPr id="1464" name="Google Shape;1464;p244"/>
          <p:cNvSpPr/>
          <p:nvPr/>
        </p:nvSpPr>
        <p:spPr>
          <a:xfrm>
            <a:off x="1659688" y="2606050"/>
            <a:ext cx="962100" cy="565800"/>
          </a:xfrm>
          <a:prstGeom prst="roundRect">
            <a:avLst>
              <a:gd fmla="val 11788"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Manual Data </a:t>
            </a:r>
            <a:endParaRPr sz="1000">
              <a:solidFill>
                <a:srgbClr val="4285F4"/>
              </a:solidFill>
              <a:latin typeface="Google Sans"/>
              <a:ea typeface="Google Sans"/>
              <a:cs typeface="Google Sans"/>
              <a:sym typeface="Google Sans"/>
            </a:endParaRPr>
          </a:p>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Preparation</a:t>
            </a:r>
            <a:endParaRPr sz="1000">
              <a:solidFill>
                <a:srgbClr val="4285F4"/>
              </a:solidFill>
              <a:latin typeface="Google Sans"/>
              <a:ea typeface="Google Sans"/>
              <a:cs typeface="Google Sans"/>
              <a:sym typeface="Google Sans"/>
            </a:endParaRPr>
          </a:p>
        </p:txBody>
      </p:sp>
      <p:sp>
        <p:nvSpPr>
          <p:cNvPr id="1465" name="Google Shape;1465;p244"/>
          <p:cNvSpPr/>
          <p:nvPr/>
        </p:nvSpPr>
        <p:spPr>
          <a:xfrm>
            <a:off x="2862200" y="2606050"/>
            <a:ext cx="962100" cy="565800"/>
          </a:xfrm>
          <a:prstGeom prst="roundRect">
            <a:avLst>
              <a:gd fmla="val 11788"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Model Training</a:t>
            </a:r>
            <a:endParaRPr sz="1000">
              <a:solidFill>
                <a:srgbClr val="4285F4"/>
              </a:solidFill>
              <a:latin typeface="Google Sans"/>
              <a:ea typeface="Google Sans"/>
              <a:cs typeface="Google Sans"/>
              <a:sym typeface="Google Sans"/>
            </a:endParaRPr>
          </a:p>
        </p:txBody>
      </p:sp>
      <p:sp>
        <p:nvSpPr>
          <p:cNvPr id="1466" name="Google Shape;1466;p244"/>
          <p:cNvSpPr/>
          <p:nvPr/>
        </p:nvSpPr>
        <p:spPr>
          <a:xfrm>
            <a:off x="4094563" y="2606050"/>
            <a:ext cx="962100" cy="565800"/>
          </a:xfrm>
          <a:prstGeom prst="roundRect">
            <a:avLst>
              <a:gd fmla="val 11788"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Production Model Training</a:t>
            </a:r>
            <a:endParaRPr sz="1000">
              <a:solidFill>
                <a:srgbClr val="4285F4"/>
              </a:solidFill>
              <a:latin typeface="Google Sans"/>
              <a:ea typeface="Google Sans"/>
              <a:cs typeface="Google Sans"/>
              <a:sym typeface="Google Sans"/>
            </a:endParaRPr>
          </a:p>
        </p:txBody>
      </p:sp>
      <p:sp>
        <p:nvSpPr>
          <p:cNvPr id="1467" name="Google Shape;1467;p244"/>
          <p:cNvSpPr/>
          <p:nvPr/>
        </p:nvSpPr>
        <p:spPr>
          <a:xfrm>
            <a:off x="7848600" y="2606050"/>
            <a:ext cx="838500" cy="565800"/>
          </a:xfrm>
          <a:prstGeom prst="roundRect">
            <a:avLst>
              <a:gd fmla="val 11788"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Model</a:t>
            </a:r>
            <a:endParaRPr sz="1000">
              <a:solidFill>
                <a:srgbClr val="4285F4"/>
              </a:solidFill>
              <a:latin typeface="Google Sans"/>
              <a:ea typeface="Google Sans"/>
              <a:cs typeface="Google Sans"/>
              <a:sym typeface="Google Sans"/>
            </a:endParaRPr>
          </a:p>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Deployment</a:t>
            </a:r>
            <a:endParaRPr sz="1000">
              <a:solidFill>
                <a:srgbClr val="4285F4"/>
              </a:solidFill>
              <a:latin typeface="Google Sans"/>
              <a:ea typeface="Google Sans"/>
              <a:cs typeface="Google Sans"/>
              <a:sym typeface="Google Sans"/>
            </a:endParaRPr>
          </a:p>
        </p:txBody>
      </p:sp>
      <p:sp>
        <p:nvSpPr>
          <p:cNvPr id="1468" name="Google Shape;1468;p244"/>
          <p:cNvSpPr/>
          <p:nvPr/>
        </p:nvSpPr>
        <p:spPr>
          <a:xfrm>
            <a:off x="6676950" y="2606050"/>
            <a:ext cx="962100" cy="565800"/>
          </a:xfrm>
          <a:prstGeom prst="roundRect">
            <a:avLst>
              <a:gd fmla="val 11788"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Prepare serving environment </a:t>
            </a:r>
            <a:endParaRPr sz="1000">
              <a:solidFill>
                <a:srgbClr val="4285F4"/>
              </a:solidFill>
              <a:latin typeface="Google Sans"/>
              <a:ea typeface="Google Sans"/>
              <a:cs typeface="Google Sans"/>
              <a:sym typeface="Google Sans"/>
            </a:endParaRPr>
          </a:p>
        </p:txBody>
      </p:sp>
      <p:sp>
        <p:nvSpPr>
          <p:cNvPr id="1469" name="Google Shape;1469;p244"/>
          <p:cNvSpPr/>
          <p:nvPr/>
        </p:nvSpPr>
        <p:spPr>
          <a:xfrm>
            <a:off x="6610350" y="3764450"/>
            <a:ext cx="1095300" cy="565800"/>
          </a:xfrm>
          <a:prstGeom prst="roundRect">
            <a:avLst>
              <a:gd fmla="val 11788"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Unsupported dependencies / unavailable data</a:t>
            </a:r>
            <a:endParaRPr sz="1000">
              <a:solidFill>
                <a:srgbClr val="4285F4"/>
              </a:solidFill>
              <a:latin typeface="Google Sans"/>
              <a:ea typeface="Google Sans"/>
              <a:cs typeface="Google Sans"/>
              <a:sym typeface="Google Sans"/>
            </a:endParaRPr>
          </a:p>
        </p:txBody>
      </p:sp>
      <p:sp>
        <p:nvSpPr>
          <p:cNvPr id="1470" name="Google Shape;1470;p244"/>
          <p:cNvSpPr/>
          <p:nvPr/>
        </p:nvSpPr>
        <p:spPr>
          <a:xfrm>
            <a:off x="4063663" y="3764450"/>
            <a:ext cx="1023900" cy="565800"/>
          </a:xfrm>
          <a:prstGeom prst="roundRect">
            <a:avLst>
              <a:gd fmla="val 11788"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Rewrite Productionized Code</a:t>
            </a:r>
            <a:endParaRPr sz="1000">
              <a:solidFill>
                <a:srgbClr val="4285F4"/>
              </a:solidFill>
              <a:latin typeface="Google Sans"/>
              <a:ea typeface="Google Sans"/>
              <a:cs typeface="Google Sans"/>
              <a:sym typeface="Google Sans"/>
            </a:endParaRPr>
          </a:p>
        </p:txBody>
      </p:sp>
      <p:sp>
        <p:nvSpPr>
          <p:cNvPr id="1471" name="Google Shape;1471;p244"/>
          <p:cNvSpPr/>
          <p:nvPr/>
        </p:nvSpPr>
        <p:spPr>
          <a:xfrm>
            <a:off x="2862200" y="3764450"/>
            <a:ext cx="962100" cy="565800"/>
          </a:xfrm>
          <a:prstGeom prst="roundRect">
            <a:avLst>
              <a:gd fmla="val 11788" name="adj"/>
            </a:avLst>
          </a:prstGeom>
          <a:solidFill>
            <a:srgbClr val="FFFFFF"/>
          </a:solidFill>
          <a:ln cap="flat" cmpd="sng" w="9525">
            <a:solidFill>
              <a:srgbClr val="4285F4"/>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Manual Model</a:t>
            </a:r>
            <a:endParaRPr sz="1000">
              <a:solidFill>
                <a:srgbClr val="4285F4"/>
              </a:solidFill>
              <a:latin typeface="Google Sans"/>
              <a:ea typeface="Google Sans"/>
              <a:cs typeface="Google Sans"/>
              <a:sym typeface="Google Sans"/>
            </a:endParaRPr>
          </a:p>
          <a:p>
            <a:pPr indent="0" lvl="0" marL="0" rtl="0" algn="ctr">
              <a:spcBef>
                <a:spcPts val="0"/>
              </a:spcBef>
              <a:spcAft>
                <a:spcPts val="0"/>
              </a:spcAft>
              <a:buNone/>
            </a:pPr>
            <a:r>
              <a:rPr lang="en" sz="1000">
                <a:solidFill>
                  <a:srgbClr val="4285F4"/>
                </a:solidFill>
                <a:latin typeface="Google Sans"/>
                <a:ea typeface="Google Sans"/>
                <a:cs typeface="Google Sans"/>
                <a:sym typeface="Google Sans"/>
              </a:rPr>
              <a:t>Analysis</a:t>
            </a:r>
            <a:endParaRPr sz="1000">
              <a:solidFill>
                <a:srgbClr val="4285F4"/>
              </a:solidFill>
              <a:latin typeface="Google Sans"/>
              <a:ea typeface="Google Sans"/>
              <a:cs typeface="Google Sans"/>
              <a:sym typeface="Google Sans"/>
            </a:endParaRPr>
          </a:p>
        </p:txBody>
      </p:sp>
      <p:sp>
        <p:nvSpPr>
          <p:cNvPr id="1472" name="Google Shape;1472;p244"/>
          <p:cNvSpPr/>
          <p:nvPr/>
        </p:nvSpPr>
        <p:spPr>
          <a:xfrm>
            <a:off x="6210438" y="2171700"/>
            <a:ext cx="361800" cy="148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4"/>
          <p:cNvSpPr/>
          <p:nvPr/>
        </p:nvSpPr>
        <p:spPr>
          <a:xfrm>
            <a:off x="5267225" y="2606050"/>
            <a:ext cx="838500" cy="565800"/>
          </a:xfrm>
          <a:prstGeom prst="roundRect">
            <a:avLst>
              <a:gd fmla="val 11788" name="adj"/>
            </a:avLst>
          </a:prstGeom>
          <a:solidFill>
            <a:srgbClr val="E8F0FE"/>
          </a:solid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chemeClr val="accent1"/>
                </a:solidFill>
                <a:latin typeface="Google Sans"/>
                <a:ea typeface="Google Sans"/>
                <a:cs typeface="Google Sans"/>
                <a:sym typeface="Google Sans"/>
              </a:rPr>
              <a:t>Trained Model</a:t>
            </a:r>
            <a:endParaRPr sz="1000">
              <a:solidFill>
                <a:schemeClr val="accent1"/>
              </a:solidFill>
              <a:latin typeface="Google Sans"/>
              <a:ea typeface="Google Sans"/>
              <a:cs typeface="Google Sans"/>
              <a:sym typeface="Google Sans"/>
            </a:endParaRPr>
          </a:p>
        </p:txBody>
      </p:sp>
      <p:cxnSp>
        <p:nvCxnSpPr>
          <p:cNvPr id="1474" name="Google Shape;1474;p244"/>
          <p:cNvCxnSpPr>
            <a:stCxn id="1468" idx="3"/>
            <a:endCxn id="1467" idx="1"/>
          </p:cNvCxnSpPr>
          <p:nvPr/>
        </p:nvCxnSpPr>
        <p:spPr>
          <a:xfrm>
            <a:off x="7639050" y="2888950"/>
            <a:ext cx="209700" cy="0"/>
          </a:xfrm>
          <a:prstGeom prst="straightConnector1">
            <a:avLst/>
          </a:prstGeom>
          <a:noFill/>
          <a:ln cap="flat" cmpd="sng" w="9525">
            <a:solidFill>
              <a:schemeClr val="dk2"/>
            </a:solidFill>
            <a:prstDash val="solid"/>
            <a:round/>
            <a:headEnd len="med" w="med" type="none"/>
            <a:tailEnd len="med" w="med" type="triangle"/>
          </a:ln>
        </p:spPr>
      </p:cxnSp>
      <p:cxnSp>
        <p:nvCxnSpPr>
          <p:cNvPr id="1475" name="Google Shape;1475;p244"/>
          <p:cNvCxnSpPr>
            <a:stCxn id="1464" idx="3"/>
            <a:endCxn id="1465" idx="1"/>
          </p:cNvCxnSpPr>
          <p:nvPr/>
        </p:nvCxnSpPr>
        <p:spPr>
          <a:xfrm>
            <a:off x="2621788" y="2888950"/>
            <a:ext cx="240300" cy="0"/>
          </a:xfrm>
          <a:prstGeom prst="straightConnector1">
            <a:avLst/>
          </a:prstGeom>
          <a:noFill/>
          <a:ln cap="flat" cmpd="sng" w="9525">
            <a:solidFill>
              <a:schemeClr val="dk2"/>
            </a:solidFill>
            <a:prstDash val="solid"/>
            <a:round/>
            <a:headEnd len="med" w="med" type="triangle"/>
            <a:tailEnd len="med" w="med" type="triangle"/>
          </a:ln>
        </p:spPr>
      </p:cxnSp>
      <p:cxnSp>
        <p:nvCxnSpPr>
          <p:cNvPr id="1476" name="Google Shape;1476;p244"/>
          <p:cNvCxnSpPr>
            <a:stCxn id="1463" idx="3"/>
            <a:endCxn id="1464" idx="1"/>
          </p:cNvCxnSpPr>
          <p:nvPr/>
        </p:nvCxnSpPr>
        <p:spPr>
          <a:xfrm>
            <a:off x="1419275" y="2888950"/>
            <a:ext cx="240300" cy="0"/>
          </a:xfrm>
          <a:prstGeom prst="straightConnector1">
            <a:avLst/>
          </a:prstGeom>
          <a:noFill/>
          <a:ln cap="flat" cmpd="sng" w="9525">
            <a:solidFill>
              <a:schemeClr val="dk2"/>
            </a:solidFill>
            <a:prstDash val="solid"/>
            <a:round/>
            <a:headEnd len="med" w="med" type="triangle"/>
            <a:tailEnd len="med" w="med" type="triangle"/>
          </a:ln>
        </p:spPr>
      </p:cxnSp>
      <p:cxnSp>
        <p:nvCxnSpPr>
          <p:cNvPr id="1477" name="Google Shape;1477;p244"/>
          <p:cNvCxnSpPr>
            <a:stCxn id="1471" idx="1"/>
            <a:endCxn id="1464" idx="2"/>
          </p:cNvCxnSpPr>
          <p:nvPr/>
        </p:nvCxnSpPr>
        <p:spPr>
          <a:xfrm rot="10800000">
            <a:off x="2140700" y="3171950"/>
            <a:ext cx="721500" cy="875400"/>
          </a:xfrm>
          <a:prstGeom prst="bentConnector2">
            <a:avLst/>
          </a:prstGeom>
          <a:noFill/>
          <a:ln cap="flat" cmpd="sng" w="9525">
            <a:solidFill>
              <a:schemeClr val="dk2"/>
            </a:solidFill>
            <a:prstDash val="solid"/>
            <a:round/>
            <a:headEnd len="med" w="med" type="none"/>
            <a:tailEnd len="med" w="med" type="triangle"/>
          </a:ln>
        </p:spPr>
      </p:cxnSp>
      <p:cxnSp>
        <p:nvCxnSpPr>
          <p:cNvPr id="1478" name="Google Shape;1478;p244"/>
          <p:cNvCxnSpPr>
            <a:stCxn id="1465" idx="2"/>
            <a:endCxn id="1471" idx="0"/>
          </p:cNvCxnSpPr>
          <p:nvPr/>
        </p:nvCxnSpPr>
        <p:spPr>
          <a:xfrm>
            <a:off x="3343250" y="3171850"/>
            <a:ext cx="0" cy="592500"/>
          </a:xfrm>
          <a:prstGeom prst="straightConnector1">
            <a:avLst/>
          </a:prstGeom>
          <a:noFill/>
          <a:ln cap="flat" cmpd="sng" w="9525">
            <a:solidFill>
              <a:schemeClr val="dk2"/>
            </a:solidFill>
            <a:prstDash val="solid"/>
            <a:round/>
            <a:headEnd len="med" w="med" type="none"/>
            <a:tailEnd len="med" w="med" type="triangle"/>
          </a:ln>
        </p:spPr>
      </p:cxnSp>
      <p:cxnSp>
        <p:nvCxnSpPr>
          <p:cNvPr id="1479" name="Google Shape;1479;p244"/>
          <p:cNvCxnSpPr>
            <a:stCxn id="1470" idx="0"/>
            <a:endCxn id="1466" idx="2"/>
          </p:cNvCxnSpPr>
          <p:nvPr/>
        </p:nvCxnSpPr>
        <p:spPr>
          <a:xfrm rot="10800000">
            <a:off x="4575613" y="3171950"/>
            <a:ext cx="0" cy="592500"/>
          </a:xfrm>
          <a:prstGeom prst="straightConnector1">
            <a:avLst/>
          </a:prstGeom>
          <a:noFill/>
          <a:ln cap="flat" cmpd="sng" w="9525">
            <a:solidFill>
              <a:schemeClr val="dk2"/>
            </a:solidFill>
            <a:prstDash val="solid"/>
            <a:round/>
            <a:headEnd len="med" w="med" type="none"/>
            <a:tailEnd len="med" w="med" type="triangle"/>
          </a:ln>
        </p:spPr>
      </p:cxnSp>
      <p:cxnSp>
        <p:nvCxnSpPr>
          <p:cNvPr id="1480" name="Google Shape;1480;p244"/>
          <p:cNvCxnSpPr>
            <a:stCxn id="1466" idx="3"/>
            <a:endCxn id="1473" idx="1"/>
          </p:cNvCxnSpPr>
          <p:nvPr/>
        </p:nvCxnSpPr>
        <p:spPr>
          <a:xfrm>
            <a:off x="5056663" y="2888950"/>
            <a:ext cx="210600" cy="0"/>
          </a:xfrm>
          <a:prstGeom prst="straightConnector1">
            <a:avLst/>
          </a:prstGeom>
          <a:noFill/>
          <a:ln cap="flat" cmpd="sng" w="9525">
            <a:solidFill>
              <a:schemeClr val="dk2"/>
            </a:solidFill>
            <a:prstDash val="solid"/>
            <a:round/>
            <a:headEnd len="med" w="med" type="none"/>
            <a:tailEnd len="med" w="med" type="triangle"/>
          </a:ln>
        </p:spPr>
      </p:cxnSp>
      <p:cxnSp>
        <p:nvCxnSpPr>
          <p:cNvPr id="1481" name="Google Shape;1481;p244"/>
          <p:cNvCxnSpPr>
            <a:stCxn id="1468" idx="2"/>
            <a:endCxn id="1469" idx="0"/>
          </p:cNvCxnSpPr>
          <p:nvPr/>
        </p:nvCxnSpPr>
        <p:spPr>
          <a:xfrm>
            <a:off x="7158000" y="3171850"/>
            <a:ext cx="0" cy="592500"/>
          </a:xfrm>
          <a:prstGeom prst="straightConnector1">
            <a:avLst/>
          </a:prstGeom>
          <a:noFill/>
          <a:ln cap="flat" cmpd="sng" w="9525">
            <a:solidFill>
              <a:schemeClr val="dk2"/>
            </a:solidFill>
            <a:prstDash val="solid"/>
            <a:round/>
            <a:headEnd len="med" w="med" type="none"/>
            <a:tailEnd len="med" w="med" type="triangle"/>
          </a:ln>
        </p:spPr>
      </p:cxnSp>
      <p:cxnSp>
        <p:nvCxnSpPr>
          <p:cNvPr id="1482" name="Google Shape;1482;p244"/>
          <p:cNvCxnSpPr>
            <a:stCxn id="1469" idx="1"/>
            <a:endCxn id="1470" idx="3"/>
          </p:cNvCxnSpPr>
          <p:nvPr/>
        </p:nvCxnSpPr>
        <p:spPr>
          <a:xfrm rot="10800000">
            <a:off x="5087550" y="4047350"/>
            <a:ext cx="1522800" cy="0"/>
          </a:xfrm>
          <a:prstGeom prst="straightConnector1">
            <a:avLst/>
          </a:prstGeom>
          <a:noFill/>
          <a:ln cap="flat" cmpd="sng" w="9525">
            <a:solidFill>
              <a:schemeClr val="dk2"/>
            </a:solidFill>
            <a:prstDash val="solid"/>
            <a:round/>
            <a:headEnd len="med" w="med" type="none"/>
            <a:tailEnd len="med" w="med" type="triangle"/>
          </a:ln>
        </p:spPr>
      </p:cxnSp>
      <p:cxnSp>
        <p:nvCxnSpPr>
          <p:cNvPr id="1483" name="Google Shape;1483;p244"/>
          <p:cNvCxnSpPr>
            <a:stCxn id="1470" idx="1"/>
            <a:endCxn id="1471" idx="3"/>
          </p:cNvCxnSpPr>
          <p:nvPr/>
        </p:nvCxnSpPr>
        <p:spPr>
          <a:xfrm rot="10800000">
            <a:off x="3824263" y="4047350"/>
            <a:ext cx="239400" cy="0"/>
          </a:xfrm>
          <a:prstGeom prst="straightConnector1">
            <a:avLst/>
          </a:prstGeom>
          <a:noFill/>
          <a:ln cap="flat" cmpd="sng" w="9525">
            <a:solidFill>
              <a:schemeClr val="dk2"/>
            </a:solidFill>
            <a:prstDash val="solid"/>
            <a:round/>
            <a:headEnd len="med" w="med" type="none"/>
            <a:tailEnd len="med" w="med" type="none"/>
          </a:ln>
        </p:spPr>
      </p:cxnSp>
      <p:sp>
        <p:nvSpPr>
          <p:cNvPr id="1484" name="Google Shape;1484;p244"/>
          <p:cNvSpPr/>
          <p:nvPr/>
        </p:nvSpPr>
        <p:spPr>
          <a:xfrm>
            <a:off x="4156363" y="1460150"/>
            <a:ext cx="838500" cy="565800"/>
          </a:xfrm>
          <a:prstGeom prst="roundRect">
            <a:avLst>
              <a:gd fmla="val 11788" name="adj"/>
            </a:avLst>
          </a:prstGeom>
          <a:solidFill>
            <a:srgbClr val="E6F4EA"/>
          </a:solid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chemeClr val="accent4"/>
                </a:solidFill>
                <a:latin typeface="Google Sans"/>
                <a:ea typeface="Google Sans"/>
                <a:cs typeface="Google Sans"/>
                <a:sym typeface="Google Sans"/>
              </a:rPr>
              <a:t>Training Data</a:t>
            </a:r>
            <a:endParaRPr sz="1000">
              <a:solidFill>
                <a:schemeClr val="accent4"/>
              </a:solidFill>
              <a:latin typeface="Google Sans"/>
              <a:ea typeface="Google Sans"/>
              <a:cs typeface="Google Sans"/>
              <a:sym typeface="Google Sans"/>
            </a:endParaRPr>
          </a:p>
        </p:txBody>
      </p:sp>
      <p:sp>
        <p:nvSpPr>
          <p:cNvPr id="1485" name="Google Shape;1485;p244"/>
          <p:cNvSpPr/>
          <p:nvPr/>
        </p:nvSpPr>
        <p:spPr>
          <a:xfrm>
            <a:off x="1721488" y="1460150"/>
            <a:ext cx="838500" cy="565800"/>
          </a:xfrm>
          <a:prstGeom prst="roundRect">
            <a:avLst>
              <a:gd fmla="val 11788" name="adj"/>
            </a:avLst>
          </a:prstGeom>
          <a:solidFill>
            <a:srgbClr val="E6F4EA"/>
          </a:solid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lang="en" sz="1000">
                <a:solidFill>
                  <a:schemeClr val="accent4"/>
                </a:solidFill>
                <a:latin typeface="Google Sans"/>
                <a:ea typeface="Google Sans"/>
                <a:cs typeface="Google Sans"/>
                <a:sym typeface="Google Sans"/>
              </a:rPr>
              <a:t>Local Data</a:t>
            </a:r>
            <a:endParaRPr sz="1000">
              <a:solidFill>
                <a:schemeClr val="accent4"/>
              </a:solidFill>
              <a:latin typeface="Google Sans"/>
              <a:ea typeface="Google Sans"/>
              <a:cs typeface="Google Sans"/>
              <a:sym typeface="Google Sans"/>
            </a:endParaRPr>
          </a:p>
        </p:txBody>
      </p:sp>
      <p:cxnSp>
        <p:nvCxnSpPr>
          <p:cNvPr id="1486" name="Google Shape;1486;p244"/>
          <p:cNvCxnSpPr>
            <a:stCxn id="1484" idx="1"/>
            <a:endCxn id="1485" idx="3"/>
          </p:cNvCxnSpPr>
          <p:nvPr/>
        </p:nvCxnSpPr>
        <p:spPr>
          <a:xfrm rot="10800000">
            <a:off x="2560063" y="1743050"/>
            <a:ext cx="1596300" cy="0"/>
          </a:xfrm>
          <a:prstGeom prst="straightConnector1">
            <a:avLst/>
          </a:prstGeom>
          <a:noFill/>
          <a:ln cap="flat" cmpd="sng" w="9525">
            <a:solidFill>
              <a:schemeClr val="dk2"/>
            </a:solidFill>
            <a:prstDash val="solid"/>
            <a:round/>
            <a:headEnd len="med" w="med" type="none"/>
            <a:tailEnd len="med" w="med" type="triangle"/>
          </a:ln>
        </p:spPr>
      </p:cxnSp>
      <p:cxnSp>
        <p:nvCxnSpPr>
          <p:cNvPr id="1487" name="Google Shape;1487;p244"/>
          <p:cNvCxnSpPr>
            <a:stCxn id="1485" idx="1"/>
            <a:endCxn id="1463" idx="0"/>
          </p:cNvCxnSpPr>
          <p:nvPr/>
        </p:nvCxnSpPr>
        <p:spPr>
          <a:xfrm flipH="1">
            <a:off x="938188" y="1743050"/>
            <a:ext cx="783300" cy="863100"/>
          </a:xfrm>
          <a:prstGeom prst="bentConnector2">
            <a:avLst/>
          </a:prstGeom>
          <a:noFill/>
          <a:ln cap="flat" cmpd="sng" w="9525">
            <a:solidFill>
              <a:schemeClr val="dk2"/>
            </a:solidFill>
            <a:prstDash val="solid"/>
            <a:round/>
            <a:headEnd len="med" w="med" type="none"/>
            <a:tailEnd len="med" w="med" type="triangle"/>
          </a:ln>
        </p:spPr>
      </p:cxnSp>
      <p:cxnSp>
        <p:nvCxnSpPr>
          <p:cNvPr id="1488" name="Google Shape;1488;p244"/>
          <p:cNvCxnSpPr>
            <a:stCxn id="1485" idx="2"/>
            <a:endCxn id="1464" idx="0"/>
          </p:cNvCxnSpPr>
          <p:nvPr/>
        </p:nvCxnSpPr>
        <p:spPr>
          <a:xfrm>
            <a:off x="2140738" y="2025950"/>
            <a:ext cx="0" cy="580200"/>
          </a:xfrm>
          <a:prstGeom prst="straightConnector1">
            <a:avLst/>
          </a:prstGeom>
          <a:noFill/>
          <a:ln cap="flat" cmpd="sng" w="9525">
            <a:solidFill>
              <a:schemeClr val="dk2"/>
            </a:solidFill>
            <a:prstDash val="solid"/>
            <a:round/>
            <a:headEnd len="med" w="med" type="none"/>
            <a:tailEnd len="med" w="med" type="triangle"/>
          </a:ln>
        </p:spPr>
      </p:cxnSp>
      <p:cxnSp>
        <p:nvCxnSpPr>
          <p:cNvPr id="1489" name="Google Shape;1489;p244"/>
          <p:cNvCxnSpPr>
            <a:stCxn id="1484" idx="2"/>
            <a:endCxn id="1466" idx="0"/>
          </p:cNvCxnSpPr>
          <p:nvPr/>
        </p:nvCxnSpPr>
        <p:spPr>
          <a:xfrm>
            <a:off x="4575613" y="2025950"/>
            <a:ext cx="0" cy="580200"/>
          </a:xfrm>
          <a:prstGeom prst="straightConnector1">
            <a:avLst/>
          </a:prstGeom>
          <a:noFill/>
          <a:ln cap="flat" cmpd="sng" w="9525">
            <a:solidFill>
              <a:schemeClr val="dk2"/>
            </a:solidFill>
            <a:prstDash val="solid"/>
            <a:round/>
            <a:headEnd len="med" w="med" type="none"/>
            <a:tailEnd len="med" w="med" type="triangle"/>
          </a:ln>
        </p:spPr>
      </p:cxnSp>
      <p:cxnSp>
        <p:nvCxnSpPr>
          <p:cNvPr id="1490" name="Google Shape;1490;p244"/>
          <p:cNvCxnSpPr>
            <a:stCxn id="1472" idx="0"/>
          </p:cNvCxnSpPr>
          <p:nvPr/>
        </p:nvCxnSpPr>
        <p:spPr>
          <a:xfrm rot="10800000">
            <a:off x="6391338" y="971400"/>
            <a:ext cx="0" cy="1200300"/>
          </a:xfrm>
          <a:prstGeom prst="straightConnector1">
            <a:avLst/>
          </a:prstGeom>
          <a:noFill/>
          <a:ln cap="flat" cmpd="sng" w="9525">
            <a:solidFill>
              <a:schemeClr val="dk2"/>
            </a:solidFill>
            <a:prstDash val="dash"/>
            <a:round/>
            <a:headEnd len="med" w="med" type="none"/>
            <a:tailEnd len="med" w="med" type="none"/>
          </a:ln>
        </p:spPr>
      </p:cxnSp>
      <p:sp>
        <p:nvSpPr>
          <p:cNvPr id="1491" name="Google Shape;1491;p244"/>
          <p:cNvSpPr txBox="1"/>
          <p:nvPr/>
        </p:nvSpPr>
        <p:spPr>
          <a:xfrm>
            <a:off x="6519900" y="990600"/>
            <a:ext cx="638100" cy="292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1200">
                <a:solidFill>
                  <a:srgbClr val="202124"/>
                </a:solidFill>
                <a:latin typeface="Google Sans Medium"/>
                <a:ea typeface="Google Sans Medium"/>
                <a:cs typeface="Google Sans Medium"/>
                <a:sym typeface="Google Sans Medium"/>
              </a:rPr>
              <a:t>Serving </a:t>
            </a:r>
            <a:endParaRPr sz="1200">
              <a:solidFill>
                <a:srgbClr val="202124"/>
              </a:solidFill>
              <a:latin typeface="Google Sans Medium"/>
              <a:ea typeface="Google Sans Medium"/>
              <a:cs typeface="Google Sans Medium"/>
              <a:sym typeface="Google Sans Medium"/>
            </a:endParaRPr>
          </a:p>
          <a:p>
            <a:pPr indent="0" lvl="0" marL="0" rtl="0" algn="l">
              <a:lnSpc>
                <a:spcPct val="130000"/>
              </a:lnSpc>
              <a:spcBef>
                <a:spcPts val="0"/>
              </a:spcBef>
              <a:spcAft>
                <a:spcPts val="0"/>
              </a:spcAft>
              <a:buNone/>
            </a:pPr>
            <a:r>
              <a:rPr lang="en" sz="1200">
                <a:solidFill>
                  <a:srgbClr val="202124"/>
                </a:solidFill>
                <a:latin typeface="Google Sans"/>
                <a:ea typeface="Google Sans"/>
                <a:cs typeface="Google Sans"/>
                <a:sym typeface="Google Sans"/>
              </a:rPr>
              <a:t>IT</a:t>
            </a:r>
            <a:endParaRPr sz="1200">
              <a:solidFill>
                <a:srgbClr val="202124"/>
              </a:solidFill>
              <a:latin typeface="Google Sans"/>
              <a:ea typeface="Google Sans"/>
              <a:cs typeface="Google Sans"/>
              <a:sym typeface="Google Sans"/>
            </a:endParaRPr>
          </a:p>
        </p:txBody>
      </p:sp>
      <p:sp>
        <p:nvSpPr>
          <p:cNvPr id="1492" name="Google Shape;1492;p244"/>
          <p:cNvSpPr txBox="1"/>
          <p:nvPr/>
        </p:nvSpPr>
        <p:spPr>
          <a:xfrm>
            <a:off x="5305375" y="990600"/>
            <a:ext cx="914400" cy="292200"/>
          </a:xfrm>
          <a:prstGeom prst="rect">
            <a:avLst/>
          </a:prstGeom>
          <a:noFill/>
          <a:ln>
            <a:noFill/>
          </a:ln>
        </p:spPr>
        <p:txBody>
          <a:bodyPr anchorCtr="0" anchor="t" bIns="0" lIns="0" spcFirstLastPara="1" rIns="0" wrap="square" tIns="0">
            <a:noAutofit/>
          </a:bodyPr>
          <a:lstStyle/>
          <a:p>
            <a:pPr indent="0" lvl="0" marL="0" rtl="0" algn="r">
              <a:lnSpc>
                <a:spcPct val="130000"/>
              </a:lnSpc>
              <a:spcBef>
                <a:spcPts val="0"/>
              </a:spcBef>
              <a:spcAft>
                <a:spcPts val="0"/>
              </a:spcAft>
              <a:buNone/>
            </a:pPr>
            <a:r>
              <a:rPr lang="en" sz="1200">
                <a:solidFill>
                  <a:srgbClr val="202124"/>
                </a:solidFill>
                <a:latin typeface="Google Sans Medium"/>
                <a:ea typeface="Google Sans Medium"/>
                <a:cs typeface="Google Sans Medium"/>
                <a:sym typeface="Google Sans Medium"/>
              </a:rPr>
              <a:t>Training</a:t>
            </a:r>
            <a:endParaRPr sz="1200">
              <a:solidFill>
                <a:srgbClr val="202124"/>
              </a:solidFill>
              <a:latin typeface="Google Sans Medium"/>
              <a:ea typeface="Google Sans Medium"/>
              <a:cs typeface="Google Sans Medium"/>
              <a:sym typeface="Google Sans Medium"/>
            </a:endParaRPr>
          </a:p>
          <a:p>
            <a:pPr indent="0" lvl="0" marL="0" rtl="0" algn="r">
              <a:lnSpc>
                <a:spcPct val="130000"/>
              </a:lnSpc>
              <a:spcBef>
                <a:spcPts val="0"/>
              </a:spcBef>
              <a:spcAft>
                <a:spcPts val="0"/>
              </a:spcAft>
              <a:buNone/>
            </a:pPr>
            <a:r>
              <a:rPr lang="en" sz="1200">
                <a:solidFill>
                  <a:srgbClr val="202124"/>
                </a:solidFill>
                <a:latin typeface="Google Sans"/>
                <a:ea typeface="Google Sans"/>
                <a:cs typeface="Google Sans"/>
                <a:sym typeface="Google Sans"/>
              </a:rPr>
              <a:t>Data Science</a:t>
            </a:r>
            <a:endParaRPr sz="1200">
              <a:solidFill>
                <a:srgbClr val="202124"/>
              </a:solidFill>
              <a:latin typeface="Google Sans"/>
              <a:ea typeface="Google Sans"/>
              <a:cs typeface="Google Sans"/>
              <a:sym typeface="Google Sans"/>
            </a:endParaRPr>
          </a:p>
        </p:txBody>
      </p:sp>
      <p:sp>
        <p:nvSpPr>
          <p:cNvPr id="1493" name="Google Shape;1493;p244"/>
          <p:cNvSpPr txBox="1"/>
          <p:nvPr/>
        </p:nvSpPr>
        <p:spPr>
          <a:xfrm>
            <a:off x="5239900" y="3828350"/>
            <a:ext cx="1295400" cy="219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202124"/>
                </a:solidFill>
                <a:latin typeface="Google Sans"/>
                <a:ea typeface="Google Sans"/>
                <a:cs typeface="Google Sans"/>
                <a:sym typeface="Google Sans"/>
              </a:rPr>
              <a:t>Rewrite &amp; retrain</a:t>
            </a:r>
            <a:endParaRPr sz="1000">
              <a:solidFill>
                <a:srgbClr val="202124"/>
              </a:solidFill>
              <a:latin typeface="Google Sans"/>
              <a:ea typeface="Google Sans"/>
              <a:cs typeface="Google Sans"/>
              <a:sym typeface="Google Sans"/>
            </a:endParaRPr>
          </a:p>
        </p:txBody>
      </p:sp>
      <p:sp>
        <p:nvSpPr>
          <p:cNvPr id="1494" name="Google Shape;1494;p244"/>
          <p:cNvSpPr txBox="1"/>
          <p:nvPr/>
        </p:nvSpPr>
        <p:spPr>
          <a:xfrm>
            <a:off x="2739063" y="1511550"/>
            <a:ext cx="1295400" cy="219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202124"/>
                </a:solidFill>
                <a:latin typeface="Google Sans"/>
                <a:ea typeface="Google Sans"/>
                <a:cs typeface="Google Sans"/>
                <a:sym typeface="Google Sans"/>
              </a:rPr>
              <a:t>Manually sample</a:t>
            </a:r>
            <a:endParaRPr sz="1000">
              <a:solidFill>
                <a:srgbClr val="202124"/>
              </a:solidFill>
              <a:latin typeface="Google Sans"/>
              <a:ea typeface="Google Sans"/>
              <a:cs typeface="Google Sans"/>
              <a:sym typeface="Google Sans"/>
            </a:endParaRPr>
          </a:p>
        </p:txBody>
      </p:sp>
      <p:grpSp>
        <p:nvGrpSpPr>
          <p:cNvPr id="1495" name="Google Shape;1495;p244"/>
          <p:cNvGrpSpPr/>
          <p:nvPr/>
        </p:nvGrpSpPr>
        <p:grpSpPr>
          <a:xfrm>
            <a:off x="5618225" y="1561850"/>
            <a:ext cx="1586100" cy="1874100"/>
            <a:chOff x="5770625" y="1876175"/>
            <a:chExt cx="1586100" cy="1874100"/>
          </a:xfrm>
        </p:grpSpPr>
        <p:sp>
          <p:nvSpPr>
            <p:cNvPr id="1496" name="Google Shape;1496;p244"/>
            <p:cNvSpPr/>
            <p:nvPr/>
          </p:nvSpPr>
          <p:spPr>
            <a:xfrm>
              <a:off x="5770625" y="1876175"/>
              <a:ext cx="1586100" cy="1874100"/>
            </a:xfrm>
            <a:prstGeom prst="arc">
              <a:avLst>
                <a:gd fmla="val 10852987" name="adj1"/>
                <a:gd fmla="val 1896548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44"/>
            <p:cNvSpPr/>
            <p:nvPr/>
          </p:nvSpPr>
          <p:spPr>
            <a:xfrm rot="8558194">
              <a:off x="7120463" y="2166258"/>
              <a:ext cx="76623" cy="77941"/>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sp>
        <p:nvSpPr>
          <p:cNvPr id="2553" name="Google Shape;2553;p298"/>
          <p:cNvSpPr/>
          <p:nvPr/>
        </p:nvSpPr>
        <p:spPr>
          <a:xfrm>
            <a:off x="2532902" y="1460050"/>
            <a:ext cx="399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54" name="Google Shape;2554;p298"/>
          <p:cNvSpPr/>
          <p:nvPr/>
        </p:nvSpPr>
        <p:spPr>
          <a:xfrm>
            <a:off x="4608639" y="1460050"/>
            <a:ext cx="399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55" name="Google Shape;2555;p298"/>
          <p:cNvSpPr/>
          <p:nvPr/>
        </p:nvSpPr>
        <p:spPr>
          <a:xfrm>
            <a:off x="6684339" y="1460050"/>
            <a:ext cx="399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56" name="Google Shape;2556;p298"/>
          <p:cNvSpPr/>
          <p:nvPr/>
        </p:nvSpPr>
        <p:spPr>
          <a:xfrm>
            <a:off x="457189" y="1460050"/>
            <a:ext cx="399600" cy="777300"/>
          </a:xfrm>
          <a:prstGeom prst="round2SameRect">
            <a:avLst>
              <a:gd fmla="val 50000" name="adj1"/>
              <a:gd fmla="val 0" name="adj2"/>
            </a:avLst>
          </a:prstGeom>
          <a:solidFill>
            <a:srgbClr val="E8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57" name="Google Shape;2557;p298"/>
          <p:cNvSpPr txBox="1"/>
          <p:nvPr>
            <p:ph type="title"/>
          </p:nvPr>
        </p:nvSpPr>
        <p:spPr>
          <a:xfrm>
            <a:off x="457175" y="460258"/>
            <a:ext cx="7317900" cy="67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Differentiated value added capabilities of GCP’s ANN Service</a:t>
            </a:r>
            <a:endParaRPr/>
          </a:p>
          <a:p>
            <a:pPr indent="0" lvl="0" marL="0" rtl="0" algn="l">
              <a:lnSpc>
                <a:spcPct val="100000"/>
              </a:lnSpc>
              <a:spcBef>
                <a:spcPts val="500"/>
              </a:spcBef>
              <a:spcAft>
                <a:spcPts val="0"/>
              </a:spcAft>
              <a:buNone/>
            </a:pPr>
            <a:r>
              <a:rPr lang="en" sz="1400">
                <a:latin typeface="Google Sans"/>
                <a:ea typeface="Google Sans"/>
                <a:cs typeface="Google Sans"/>
                <a:sym typeface="Google Sans"/>
              </a:rPr>
              <a:t>In addition to  the speed, scale and cost benefits </a:t>
            </a:r>
            <a:endParaRPr/>
          </a:p>
        </p:txBody>
      </p:sp>
      <p:sp>
        <p:nvSpPr>
          <p:cNvPr id="2558" name="Google Shape;2558;p298"/>
          <p:cNvSpPr/>
          <p:nvPr/>
        </p:nvSpPr>
        <p:spPr>
          <a:xfrm>
            <a:off x="457175" y="1836950"/>
            <a:ext cx="2002500" cy="18513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t" bIns="91425" lIns="91425" spcFirstLastPara="1" rIns="91425" wrap="square" tIns="274300">
            <a:noAutofit/>
          </a:bodyPr>
          <a:lstStyle/>
          <a:p>
            <a:pPr indent="0" lvl="0" marL="0" rtl="0" algn="l">
              <a:lnSpc>
                <a:spcPct val="115000"/>
              </a:lnSpc>
              <a:spcBef>
                <a:spcPts val="0"/>
              </a:spcBef>
              <a:spcAft>
                <a:spcPts val="0"/>
              </a:spcAft>
              <a:buNone/>
            </a:pPr>
            <a:r>
              <a:rPr lang="en" sz="1200">
                <a:solidFill>
                  <a:schemeClr val="accent1"/>
                </a:solidFill>
                <a:latin typeface="Google Sans Medium"/>
                <a:ea typeface="Google Sans Medium"/>
                <a:cs typeface="Google Sans Medium"/>
                <a:sym typeface="Google Sans Medium"/>
              </a:rPr>
              <a:t>Incremental indexing</a:t>
            </a:r>
            <a:endParaRPr sz="1200">
              <a:solidFill>
                <a:schemeClr val="accent1"/>
              </a:solidFill>
              <a:latin typeface="Google Sans Medium"/>
              <a:ea typeface="Google Sans Medium"/>
              <a:cs typeface="Google Sans Medium"/>
              <a:sym typeface="Google Sans Medium"/>
            </a:endParaRPr>
          </a:p>
          <a:p>
            <a:pPr indent="0" lvl="0" marL="0" rtl="0" algn="l">
              <a:lnSpc>
                <a:spcPct val="130000"/>
              </a:lnSpc>
              <a:spcBef>
                <a:spcPts val="1000"/>
              </a:spcBef>
              <a:spcAft>
                <a:spcPts val="0"/>
              </a:spcAft>
              <a:buNone/>
            </a:pPr>
            <a:r>
              <a:rPr lang="en" sz="1000">
                <a:solidFill>
                  <a:srgbClr val="202124"/>
                </a:solidFill>
                <a:latin typeface="Google Sans"/>
                <a:ea typeface="Google Sans"/>
                <a:cs typeface="Google Sans"/>
                <a:sym typeface="Google Sans"/>
              </a:rPr>
              <a:t>Add new vectors to an existing index, without needing to rebuild the index from scratch.</a:t>
            </a:r>
            <a:endParaRPr sz="1000">
              <a:solidFill>
                <a:schemeClr val="accent1"/>
              </a:solidFill>
              <a:latin typeface="Google Sans Medium"/>
              <a:ea typeface="Google Sans Medium"/>
              <a:cs typeface="Google Sans Medium"/>
              <a:sym typeface="Google Sans Medium"/>
            </a:endParaRPr>
          </a:p>
          <a:p>
            <a:pPr indent="0" lvl="0" marL="0" marR="0" rtl="0" algn="l">
              <a:lnSpc>
                <a:spcPct val="130000"/>
              </a:lnSpc>
              <a:spcBef>
                <a:spcPts val="1000"/>
              </a:spcBef>
              <a:spcAft>
                <a:spcPts val="1000"/>
              </a:spcAft>
              <a:buNone/>
            </a:pPr>
            <a:r>
              <a:t/>
            </a:r>
            <a:endParaRPr/>
          </a:p>
        </p:txBody>
      </p:sp>
      <p:sp>
        <p:nvSpPr>
          <p:cNvPr id="2559" name="Google Shape;2559;p298"/>
          <p:cNvSpPr/>
          <p:nvPr/>
        </p:nvSpPr>
        <p:spPr>
          <a:xfrm>
            <a:off x="2532900" y="1836950"/>
            <a:ext cx="2002500" cy="18513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t" bIns="91425" lIns="91425" spcFirstLastPara="1" rIns="91425" wrap="square" tIns="274300">
            <a:noAutofit/>
          </a:bodyPr>
          <a:lstStyle/>
          <a:p>
            <a:pPr indent="0" lvl="0" marL="0" rtl="0" algn="l">
              <a:lnSpc>
                <a:spcPct val="130000"/>
              </a:lnSpc>
              <a:spcBef>
                <a:spcPts val="0"/>
              </a:spcBef>
              <a:spcAft>
                <a:spcPts val="0"/>
              </a:spcAft>
              <a:buNone/>
            </a:pPr>
            <a:r>
              <a:rPr lang="en" sz="1200">
                <a:solidFill>
                  <a:schemeClr val="accent1"/>
                </a:solidFill>
                <a:latin typeface="Google Sans Medium"/>
                <a:ea typeface="Google Sans Medium"/>
                <a:cs typeface="Google Sans Medium"/>
                <a:sym typeface="Google Sans Medium"/>
              </a:rPr>
              <a:t>Filtering based on tags</a:t>
            </a:r>
            <a:endParaRPr sz="1200">
              <a:solidFill>
                <a:schemeClr val="accent1"/>
              </a:solidFill>
              <a:latin typeface="Google Sans Medium"/>
              <a:ea typeface="Google Sans Medium"/>
              <a:cs typeface="Google Sans Medium"/>
              <a:sym typeface="Google Sans Medium"/>
            </a:endParaRPr>
          </a:p>
          <a:p>
            <a:pPr indent="0" lvl="0" marL="0" rtl="0" algn="l">
              <a:lnSpc>
                <a:spcPct val="130000"/>
              </a:lnSpc>
              <a:spcBef>
                <a:spcPts val="1000"/>
              </a:spcBef>
              <a:spcAft>
                <a:spcPts val="0"/>
              </a:spcAft>
              <a:buNone/>
            </a:pPr>
            <a:r>
              <a:rPr lang="en" sz="1000">
                <a:solidFill>
                  <a:srgbClr val="202124"/>
                </a:solidFill>
                <a:latin typeface="Google Sans"/>
                <a:ea typeface="Google Sans"/>
                <a:cs typeface="Google Sans"/>
                <a:sym typeface="Google Sans"/>
              </a:rPr>
              <a:t>Associate one or more tags with each vector, and specify filtering predicates based on the tags at query time.</a:t>
            </a:r>
            <a:endParaRPr sz="1000">
              <a:solidFill>
                <a:schemeClr val="accent1"/>
              </a:solidFill>
              <a:latin typeface="Google Sans Medium"/>
              <a:ea typeface="Google Sans Medium"/>
              <a:cs typeface="Google Sans Medium"/>
              <a:sym typeface="Google Sans Medium"/>
            </a:endParaRPr>
          </a:p>
          <a:p>
            <a:pPr indent="0" lvl="0" marL="0" marR="0" rtl="0" algn="l">
              <a:lnSpc>
                <a:spcPct val="130000"/>
              </a:lnSpc>
              <a:spcBef>
                <a:spcPts val="1000"/>
              </a:spcBef>
              <a:spcAft>
                <a:spcPts val="1000"/>
              </a:spcAft>
              <a:buNone/>
            </a:pPr>
            <a:r>
              <a:t/>
            </a:r>
            <a:endParaRPr/>
          </a:p>
        </p:txBody>
      </p:sp>
      <p:sp>
        <p:nvSpPr>
          <p:cNvPr id="2560" name="Google Shape;2560;p298"/>
          <p:cNvSpPr/>
          <p:nvPr/>
        </p:nvSpPr>
        <p:spPr>
          <a:xfrm>
            <a:off x="4608625" y="1836950"/>
            <a:ext cx="2002500" cy="18513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t" bIns="91425" lIns="91425" spcFirstLastPara="1" rIns="91425" wrap="square" tIns="274300">
            <a:noAutofit/>
          </a:bodyPr>
          <a:lstStyle/>
          <a:p>
            <a:pPr indent="0" lvl="0" marL="0" rtl="0" algn="l">
              <a:lnSpc>
                <a:spcPct val="115000"/>
              </a:lnSpc>
              <a:spcBef>
                <a:spcPts val="0"/>
              </a:spcBef>
              <a:spcAft>
                <a:spcPts val="0"/>
              </a:spcAft>
              <a:buNone/>
            </a:pPr>
            <a:r>
              <a:rPr lang="en" sz="1200">
                <a:solidFill>
                  <a:schemeClr val="accent1"/>
                </a:solidFill>
                <a:latin typeface="Google Sans Medium"/>
                <a:ea typeface="Google Sans Medium"/>
                <a:cs typeface="Google Sans Medium"/>
                <a:sym typeface="Google Sans Medium"/>
              </a:rPr>
              <a:t>Ensure Diversity of results </a:t>
            </a:r>
            <a:endParaRPr sz="1200">
              <a:solidFill>
                <a:schemeClr val="accent1"/>
              </a:solidFill>
              <a:latin typeface="Google Sans Medium"/>
              <a:ea typeface="Google Sans Medium"/>
              <a:cs typeface="Google Sans Medium"/>
              <a:sym typeface="Google Sans Medium"/>
            </a:endParaRPr>
          </a:p>
          <a:p>
            <a:pPr indent="0" lvl="0" marL="0" rtl="0" algn="l">
              <a:lnSpc>
                <a:spcPct val="130000"/>
              </a:lnSpc>
              <a:spcBef>
                <a:spcPts val="1000"/>
              </a:spcBef>
              <a:spcAft>
                <a:spcPts val="0"/>
              </a:spcAft>
              <a:buNone/>
            </a:pPr>
            <a:r>
              <a:rPr lang="en" sz="1000">
                <a:solidFill>
                  <a:srgbClr val="202124"/>
                </a:solidFill>
                <a:latin typeface="Google Sans"/>
                <a:ea typeface="Google Sans"/>
                <a:cs typeface="Google Sans"/>
                <a:sym typeface="Google Sans"/>
              </a:rPr>
              <a:t>Ability to balance accuracy and diversity via simple config params</a:t>
            </a:r>
            <a:endParaRPr sz="1000">
              <a:solidFill>
                <a:schemeClr val="accent1"/>
              </a:solidFill>
              <a:latin typeface="Google Sans Medium"/>
              <a:ea typeface="Google Sans Medium"/>
              <a:cs typeface="Google Sans Medium"/>
              <a:sym typeface="Google Sans Medium"/>
            </a:endParaRPr>
          </a:p>
          <a:p>
            <a:pPr indent="0" lvl="0" marL="0" marR="0" rtl="0" algn="l">
              <a:lnSpc>
                <a:spcPct val="130000"/>
              </a:lnSpc>
              <a:spcBef>
                <a:spcPts val="1000"/>
              </a:spcBef>
              <a:spcAft>
                <a:spcPts val="1000"/>
              </a:spcAft>
              <a:buNone/>
            </a:pPr>
            <a:r>
              <a:t/>
            </a:r>
            <a:endParaRPr/>
          </a:p>
        </p:txBody>
      </p:sp>
      <p:sp>
        <p:nvSpPr>
          <p:cNvPr id="2561" name="Google Shape;2561;p298"/>
          <p:cNvSpPr/>
          <p:nvPr/>
        </p:nvSpPr>
        <p:spPr>
          <a:xfrm>
            <a:off x="6684350" y="1836950"/>
            <a:ext cx="2002500" cy="18513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t" bIns="91425" lIns="91425" spcFirstLastPara="1" rIns="91425" wrap="square" tIns="274300">
            <a:noAutofit/>
          </a:bodyPr>
          <a:lstStyle/>
          <a:p>
            <a:pPr indent="0" lvl="0" marL="0" rtl="0" algn="l">
              <a:lnSpc>
                <a:spcPct val="130000"/>
              </a:lnSpc>
              <a:spcBef>
                <a:spcPts val="0"/>
              </a:spcBef>
              <a:spcAft>
                <a:spcPts val="0"/>
              </a:spcAft>
              <a:buNone/>
            </a:pPr>
            <a:r>
              <a:rPr lang="en" sz="1200">
                <a:solidFill>
                  <a:schemeClr val="accent1"/>
                </a:solidFill>
                <a:latin typeface="Google Sans Medium"/>
                <a:ea typeface="Google Sans Medium"/>
                <a:cs typeface="Google Sans Medium"/>
                <a:sym typeface="Google Sans Medium"/>
              </a:rPr>
              <a:t>Auto-tuning</a:t>
            </a:r>
            <a:endParaRPr sz="1200">
              <a:solidFill>
                <a:schemeClr val="accent1"/>
              </a:solidFill>
              <a:latin typeface="Google Sans Medium"/>
              <a:ea typeface="Google Sans Medium"/>
              <a:cs typeface="Google Sans Medium"/>
              <a:sym typeface="Google Sans Medium"/>
            </a:endParaRPr>
          </a:p>
          <a:p>
            <a:pPr indent="0" lvl="0" marL="0" rtl="0" algn="l">
              <a:lnSpc>
                <a:spcPct val="130000"/>
              </a:lnSpc>
              <a:spcBef>
                <a:spcPts val="1000"/>
              </a:spcBef>
              <a:spcAft>
                <a:spcPts val="0"/>
              </a:spcAft>
              <a:buNone/>
            </a:pPr>
            <a:r>
              <a:rPr lang="en" sz="1000">
                <a:solidFill>
                  <a:srgbClr val="202124"/>
                </a:solidFill>
                <a:latin typeface="Google Sans"/>
                <a:ea typeface="Google Sans"/>
                <a:cs typeface="Google Sans"/>
                <a:sym typeface="Google Sans"/>
              </a:rPr>
              <a:t>Smart selection of configuration parameters</a:t>
            </a:r>
            <a:endParaRPr sz="1000">
              <a:solidFill>
                <a:srgbClr val="202124"/>
              </a:solidFill>
              <a:latin typeface="Google Sans Medium"/>
              <a:ea typeface="Google Sans Medium"/>
              <a:cs typeface="Google Sans Medium"/>
              <a:sym typeface="Google Sans Medium"/>
            </a:endParaRPr>
          </a:p>
          <a:p>
            <a:pPr indent="0" lvl="0" marL="0" marR="0" rtl="0" algn="l">
              <a:lnSpc>
                <a:spcPct val="130000"/>
              </a:lnSpc>
              <a:spcBef>
                <a:spcPts val="1000"/>
              </a:spcBef>
              <a:spcAft>
                <a:spcPts val="1000"/>
              </a:spcAft>
              <a:buNone/>
            </a:pPr>
            <a:r>
              <a:t/>
            </a:r>
            <a:endParaRPr/>
          </a:p>
        </p:txBody>
      </p:sp>
      <p:sp>
        <p:nvSpPr>
          <p:cNvPr id="2562" name="Google Shape;2562;p298"/>
          <p:cNvSpPr/>
          <p:nvPr/>
        </p:nvSpPr>
        <p:spPr>
          <a:xfrm>
            <a:off x="6801990" y="1584382"/>
            <a:ext cx="164301" cy="164284"/>
          </a:xfrm>
          <a:custGeom>
            <a:rect b="b" l="l" r="r" t="t"/>
            <a:pathLst>
              <a:path extrusionOk="0" h="941" w="941">
                <a:moveTo>
                  <a:pt x="0" y="731"/>
                </a:moveTo>
                <a:lnTo>
                  <a:pt x="0" y="835"/>
                </a:lnTo>
                <a:lnTo>
                  <a:pt x="313" y="835"/>
                </a:lnTo>
                <a:lnTo>
                  <a:pt x="313" y="731"/>
                </a:lnTo>
                <a:lnTo>
                  <a:pt x="0" y="731"/>
                </a:lnTo>
                <a:close/>
                <a:moveTo>
                  <a:pt x="0" y="104"/>
                </a:moveTo>
                <a:lnTo>
                  <a:pt x="0" y="209"/>
                </a:lnTo>
                <a:lnTo>
                  <a:pt x="522" y="209"/>
                </a:lnTo>
                <a:lnTo>
                  <a:pt x="522" y="104"/>
                </a:lnTo>
                <a:lnTo>
                  <a:pt x="0" y="104"/>
                </a:lnTo>
                <a:close/>
                <a:moveTo>
                  <a:pt x="522" y="940"/>
                </a:moveTo>
                <a:lnTo>
                  <a:pt x="522" y="835"/>
                </a:lnTo>
                <a:lnTo>
                  <a:pt x="940" y="835"/>
                </a:lnTo>
                <a:lnTo>
                  <a:pt x="940" y="731"/>
                </a:lnTo>
                <a:lnTo>
                  <a:pt x="522" y="731"/>
                </a:lnTo>
                <a:lnTo>
                  <a:pt x="522" y="627"/>
                </a:lnTo>
                <a:lnTo>
                  <a:pt x="418" y="627"/>
                </a:lnTo>
                <a:lnTo>
                  <a:pt x="418" y="940"/>
                </a:lnTo>
                <a:lnTo>
                  <a:pt x="522" y="940"/>
                </a:lnTo>
                <a:close/>
                <a:moveTo>
                  <a:pt x="209" y="418"/>
                </a:moveTo>
                <a:lnTo>
                  <a:pt x="0" y="418"/>
                </a:lnTo>
                <a:lnTo>
                  <a:pt x="0" y="522"/>
                </a:lnTo>
                <a:lnTo>
                  <a:pt x="209" y="522"/>
                </a:lnTo>
                <a:lnTo>
                  <a:pt x="209" y="627"/>
                </a:lnTo>
                <a:lnTo>
                  <a:pt x="313" y="627"/>
                </a:lnTo>
                <a:lnTo>
                  <a:pt x="313" y="313"/>
                </a:lnTo>
                <a:lnTo>
                  <a:pt x="209" y="313"/>
                </a:lnTo>
                <a:lnTo>
                  <a:pt x="209" y="418"/>
                </a:lnTo>
                <a:close/>
                <a:moveTo>
                  <a:pt x="940" y="522"/>
                </a:moveTo>
                <a:lnTo>
                  <a:pt x="940" y="418"/>
                </a:lnTo>
                <a:lnTo>
                  <a:pt x="418" y="418"/>
                </a:lnTo>
                <a:lnTo>
                  <a:pt x="418" y="522"/>
                </a:lnTo>
                <a:lnTo>
                  <a:pt x="940" y="522"/>
                </a:lnTo>
                <a:close/>
                <a:moveTo>
                  <a:pt x="627" y="313"/>
                </a:moveTo>
                <a:lnTo>
                  <a:pt x="731" y="313"/>
                </a:lnTo>
                <a:lnTo>
                  <a:pt x="731" y="209"/>
                </a:lnTo>
                <a:lnTo>
                  <a:pt x="940" y="209"/>
                </a:lnTo>
                <a:lnTo>
                  <a:pt x="940" y="104"/>
                </a:lnTo>
                <a:lnTo>
                  <a:pt x="731" y="104"/>
                </a:lnTo>
                <a:lnTo>
                  <a:pt x="731" y="0"/>
                </a:lnTo>
                <a:lnTo>
                  <a:pt x="627" y="0"/>
                </a:lnTo>
                <a:lnTo>
                  <a:pt x="627" y="3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563" name="Google Shape;2563;p298"/>
          <p:cNvSpPr/>
          <p:nvPr/>
        </p:nvSpPr>
        <p:spPr>
          <a:xfrm>
            <a:off x="4726275" y="1584375"/>
            <a:ext cx="164300" cy="164301"/>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rgbClr val="000000"/>
              </a:solidFill>
              <a:latin typeface="Calibri"/>
              <a:ea typeface="Calibri"/>
              <a:cs typeface="Calibri"/>
              <a:sym typeface="Calibri"/>
            </a:endParaRPr>
          </a:p>
        </p:txBody>
      </p:sp>
      <p:sp>
        <p:nvSpPr>
          <p:cNvPr id="2564" name="Google Shape;2564;p298"/>
          <p:cNvSpPr/>
          <p:nvPr/>
        </p:nvSpPr>
        <p:spPr>
          <a:xfrm>
            <a:off x="2650584" y="1584027"/>
            <a:ext cx="164300" cy="164992"/>
          </a:xfrm>
          <a:custGeom>
            <a:rect b="b" l="l" r="r" t="t"/>
            <a:pathLst>
              <a:path extrusionOk="0" h="1062" w="1060">
                <a:moveTo>
                  <a:pt x="1028" y="508"/>
                </a:moveTo>
                <a:cubicBezTo>
                  <a:pt x="1047" y="528"/>
                  <a:pt x="1059" y="553"/>
                  <a:pt x="1056" y="587"/>
                </a:cubicBezTo>
                <a:cubicBezTo>
                  <a:pt x="1056" y="615"/>
                  <a:pt x="1045" y="641"/>
                  <a:pt x="1025" y="661"/>
                </a:cubicBezTo>
                <a:lnTo>
                  <a:pt x="655" y="1030"/>
                </a:lnTo>
                <a:cubicBezTo>
                  <a:pt x="638" y="1050"/>
                  <a:pt x="610" y="1061"/>
                  <a:pt x="582" y="1061"/>
                </a:cubicBezTo>
                <a:cubicBezTo>
                  <a:pt x="554" y="1061"/>
                  <a:pt x="528" y="1050"/>
                  <a:pt x="508" y="1030"/>
                </a:cubicBezTo>
                <a:lnTo>
                  <a:pt x="32" y="553"/>
                </a:lnTo>
                <a:cubicBezTo>
                  <a:pt x="12" y="534"/>
                  <a:pt x="0" y="505"/>
                  <a:pt x="0" y="477"/>
                </a:cubicBezTo>
                <a:lnTo>
                  <a:pt x="0" y="107"/>
                </a:lnTo>
                <a:cubicBezTo>
                  <a:pt x="0" y="48"/>
                  <a:pt x="48" y="0"/>
                  <a:pt x="108" y="0"/>
                </a:cubicBezTo>
                <a:lnTo>
                  <a:pt x="477" y="0"/>
                </a:lnTo>
                <a:cubicBezTo>
                  <a:pt x="506" y="0"/>
                  <a:pt x="531" y="12"/>
                  <a:pt x="551" y="31"/>
                </a:cubicBezTo>
                <a:lnTo>
                  <a:pt x="1028" y="508"/>
                </a:lnTo>
                <a:close/>
                <a:moveTo>
                  <a:pt x="187" y="265"/>
                </a:moveTo>
                <a:cubicBezTo>
                  <a:pt x="229" y="265"/>
                  <a:pt x="266" y="228"/>
                  <a:pt x="266" y="186"/>
                </a:cubicBezTo>
                <a:cubicBezTo>
                  <a:pt x="266" y="143"/>
                  <a:pt x="229" y="107"/>
                  <a:pt x="187" y="107"/>
                </a:cubicBezTo>
                <a:cubicBezTo>
                  <a:pt x="144" y="107"/>
                  <a:pt x="108" y="143"/>
                  <a:pt x="108" y="186"/>
                </a:cubicBezTo>
                <a:cubicBezTo>
                  <a:pt x="108" y="228"/>
                  <a:pt x="142" y="265"/>
                  <a:pt x="187" y="2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565" name="Google Shape;2565;p298"/>
          <p:cNvSpPr/>
          <p:nvPr/>
        </p:nvSpPr>
        <p:spPr>
          <a:xfrm>
            <a:off x="556300" y="1584372"/>
            <a:ext cx="201381" cy="164299"/>
          </a:xfrm>
          <a:custGeom>
            <a:rect b="b" l="l" r="r" t="t"/>
            <a:pathLst>
              <a:path extrusionOk="0" h="862" w="1053">
                <a:moveTo>
                  <a:pt x="956" y="0"/>
                </a:moveTo>
                <a:lnTo>
                  <a:pt x="95" y="0"/>
                </a:lnTo>
                <a:cubicBezTo>
                  <a:pt x="42" y="0"/>
                  <a:pt x="0" y="43"/>
                  <a:pt x="0" y="96"/>
                </a:cubicBezTo>
                <a:lnTo>
                  <a:pt x="0" y="669"/>
                </a:lnTo>
                <a:cubicBezTo>
                  <a:pt x="0" y="723"/>
                  <a:pt x="42" y="765"/>
                  <a:pt x="95" y="765"/>
                </a:cubicBezTo>
                <a:lnTo>
                  <a:pt x="335" y="765"/>
                </a:lnTo>
                <a:lnTo>
                  <a:pt x="335" y="861"/>
                </a:lnTo>
                <a:lnTo>
                  <a:pt x="716" y="861"/>
                </a:lnTo>
                <a:lnTo>
                  <a:pt x="716" y="765"/>
                </a:lnTo>
                <a:lnTo>
                  <a:pt x="956" y="765"/>
                </a:lnTo>
                <a:cubicBezTo>
                  <a:pt x="1010" y="765"/>
                  <a:pt x="1052" y="723"/>
                  <a:pt x="1052" y="669"/>
                </a:cubicBezTo>
                <a:lnTo>
                  <a:pt x="1052" y="96"/>
                </a:lnTo>
                <a:cubicBezTo>
                  <a:pt x="1052" y="43"/>
                  <a:pt x="1007" y="0"/>
                  <a:pt x="956" y="0"/>
                </a:cubicBezTo>
                <a:close/>
                <a:moveTo>
                  <a:pt x="956" y="669"/>
                </a:moveTo>
                <a:lnTo>
                  <a:pt x="95" y="669"/>
                </a:lnTo>
                <a:lnTo>
                  <a:pt x="95" y="96"/>
                </a:lnTo>
                <a:lnTo>
                  <a:pt x="956" y="96"/>
                </a:lnTo>
                <a:lnTo>
                  <a:pt x="956" y="669"/>
                </a:lnTo>
                <a:close/>
                <a:moveTo>
                  <a:pt x="333" y="240"/>
                </a:moveTo>
                <a:lnTo>
                  <a:pt x="333" y="336"/>
                </a:lnTo>
                <a:lnTo>
                  <a:pt x="857" y="336"/>
                </a:lnTo>
                <a:lnTo>
                  <a:pt x="857" y="240"/>
                </a:lnTo>
                <a:lnTo>
                  <a:pt x="333" y="240"/>
                </a:lnTo>
                <a:close/>
                <a:moveTo>
                  <a:pt x="333" y="429"/>
                </a:moveTo>
                <a:lnTo>
                  <a:pt x="333" y="525"/>
                </a:lnTo>
                <a:lnTo>
                  <a:pt x="857" y="525"/>
                </a:lnTo>
                <a:lnTo>
                  <a:pt x="857" y="429"/>
                </a:lnTo>
                <a:lnTo>
                  <a:pt x="333" y="429"/>
                </a:lnTo>
                <a:close/>
                <a:moveTo>
                  <a:pt x="287" y="240"/>
                </a:moveTo>
                <a:lnTo>
                  <a:pt x="191" y="240"/>
                </a:lnTo>
                <a:lnTo>
                  <a:pt x="191" y="336"/>
                </a:lnTo>
                <a:lnTo>
                  <a:pt x="287" y="336"/>
                </a:lnTo>
                <a:lnTo>
                  <a:pt x="287" y="240"/>
                </a:lnTo>
                <a:close/>
                <a:moveTo>
                  <a:pt x="287" y="429"/>
                </a:moveTo>
                <a:lnTo>
                  <a:pt x="191" y="429"/>
                </a:lnTo>
                <a:lnTo>
                  <a:pt x="191" y="525"/>
                </a:lnTo>
                <a:lnTo>
                  <a:pt x="287" y="525"/>
                </a:lnTo>
                <a:lnTo>
                  <a:pt x="287" y="429"/>
                </a:lnTo>
                <a:close/>
              </a:path>
            </a:pathLst>
          </a:custGeom>
          <a:solidFill>
            <a:schemeClr val="accent1"/>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1800"/>
              </a:spcAft>
              <a:buClr>
                <a:srgbClr val="000000"/>
              </a:buClr>
              <a:buSzPts val="1100"/>
              <a:buFont typeface="Arial"/>
              <a:buNone/>
            </a:pPr>
            <a:r>
              <a:t/>
            </a:r>
            <a:endParaRPr b="0" i="0" sz="1800" u="none" cap="none" strike="noStrike">
              <a:solidFill>
                <a:srgbClr val="000000"/>
              </a:solidFill>
              <a:latin typeface="Calibri"/>
              <a:ea typeface="Calibri"/>
              <a:cs typeface="Calibri"/>
              <a:sym typeface="Calibri"/>
            </a:endParaRPr>
          </a:p>
        </p:txBody>
      </p:sp>
      <p:sp>
        <p:nvSpPr>
          <p:cNvPr id="2566" name="Google Shape;2566;p298"/>
          <p:cNvSpPr/>
          <p:nvPr/>
        </p:nvSpPr>
        <p:spPr>
          <a:xfrm rot="-5400000">
            <a:off x="8350498" y="-69262"/>
            <a:ext cx="228600" cy="1372500"/>
          </a:xfrm>
          <a:prstGeom prst="round2SameRect">
            <a:avLst>
              <a:gd fmla="val 50000" name="adj1"/>
              <a:gd fmla="val 0" name="adj2"/>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98"/>
          <p:cNvSpPr txBox="1"/>
          <p:nvPr/>
        </p:nvSpPr>
        <p:spPr>
          <a:xfrm>
            <a:off x="7868781" y="575289"/>
            <a:ext cx="674100" cy="8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800">
                <a:solidFill>
                  <a:srgbClr val="FFFFFF"/>
                </a:solidFill>
                <a:latin typeface="Google Sans Medium"/>
                <a:ea typeface="Google Sans Medium"/>
                <a:cs typeface="Google Sans Medium"/>
                <a:sym typeface="Google Sans Medium"/>
              </a:rPr>
              <a:t>Our solution</a:t>
            </a:r>
            <a:endParaRPr sz="8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1" name="Shape 2571"/>
        <p:cNvGrpSpPr/>
        <p:nvPr/>
      </p:nvGrpSpPr>
      <p:grpSpPr>
        <a:xfrm>
          <a:off x="0" y="0"/>
          <a:ext cx="0" cy="0"/>
          <a:chOff x="0" y="0"/>
          <a:chExt cx="0" cy="0"/>
        </a:xfrm>
      </p:grpSpPr>
      <p:sp>
        <p:nvSpPr>
          <p:cNvPr id="2572" name="Google Shape;2572;p299"/>
          <p:cNvSpPr txBox="1"/>
          <p:nvPr>
            <p:ph type="title"/>
          </p:nvPr>
        </p:nvSpPr>
        <p:spPr>
          <a:xfrm>
            <a:off x="457175" y="457175"/>
            <a:ext cx="3810000" cy="282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t>ANN Service roadmap</a:t>
            </a:r>
            <a:endParaRPr/>
          </a:p>
        </p:txBody>
      </p:sp>
      <p:sp>
        <p:nvSpPr>
          <p:cNvPr id="2573" name="Google Shape;2573;p299"/>
          <p:cNvSpPr/>
          <p:nvPr/>
        </p:nvSpPr>
        <p:spPr>
          <a:xfrm>
            <a:off x="630400" y="2784000"/>
            <a:ext cx="7883100" cy="1252500"/>
          </a:xfrm>
          <a:prstGeom prst="roundRect">
            <a:avLst>
              <a:gd fmla="val 16667" name="adj"/>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99"/>
          <p:cNvSpPr/>
          <p:nvPr/>
        </p:nvSpPr>
        <p:spPr>
          <a:xfrm>
            <a:off x="3488399" y="1945300"/>
            <a:ext cx="2167200" cy="15135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75" name="Google Shape;2575;p299"/>
          <p:cNvSpPr/>
          <p:nvPr/>
        </p:nvSpPr>
        <p:spPr>
          <a:xfrm>
            <a:off x="5998475" y="1957158"/>
            <a:ext cx="2167200" cy="15135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76" name="Google Shape;2576;p299"/>
          <p:cNvSpPr txBox="1"/>
          <p:nvPr/>
        </p:nvSpPr>
        <p:spPr>
          <a:xfrm>
            <a:off x="3488401" y="2161825"/>
            <a:ext cx="2167200" cy="1069200"/>
          </a:xfrm>
          <a:prstGeom prst="rect">
            <a:avLst/>
          </a:prstGeom>
          <a:noFill/>
          <a:ln>
            <a:noFill/>
          </a:ln>
        </p:spPr>
        <p:txBody>
          <a:bodyPr anchorCtr="0" anchor="t" bIns="91425" lIns="182875" spcFirstLastPara="1" rIns="91425" wrap="square" tIns="91425">
            <a:spAutoFit/>
          </a:bodyPr>
          <a:lstStyle/>
          <a:p>
            <a:pPr indent="0" lvl="0" marL="0" rtl="0" algn="l">
              <a:lnSpc>
                <a:spcPct val="120000"/>
              </a:lnSpc>
              <a:spcBef>
                <a:spcPts val="0"/>
              </a:spcBef>
              <a:spcAft>
                <a:spcPts val="0"/>
              </a:spcAft>
              <a:buNone/>
            </a:pPr>
            <a:r>
              <a:rPr lang="en" sz="1200">
                <a:solidFill>
                  <a:srgbClr val="202124"/>
                </a:solidFill>
                <a:latin typeface="Google Sans"/>
                <a:ea typeface="Google Sans"/>
                <a:cs typeface="Google Sans"/>
                <a:sym typeface="Google Sans"/>
              </a:rPr>
              <a:t>Public Preview Release </a:t>
            </a:r>
            <a:endParaRPr sz="1200">
              <a:solidFill>
                <a:srgbClr val="202124"/>
              </a:solidFill>
              <a:latin typeface="Google Sans"/>
              <a:ea typeface="Google Sans"/>
              <a:cs typeface="Google Sans"/>
              <a:sym typeface="Google Sans"/>
            </a:endParaRPr>
          </a:p>
          <a:p>
            <a:pPr indent="0" lvl="0" marL="0" rtl="0" algn="l">
              <a:lnSpc>
                <a:spcPct val="120000"/>
              </a:lnSpc>
              <a:spcBef>
                <a:spcPts val="1000"/>
              </a:spcBef>
              <a:spcAft>
                <a:spcPts val="0"/>
              </a:spcAft>
              <a:buNone/>
            </a:pPr>
            <a:r>
              <a:rPr lang="en" sz="1200">
                <a:solidFill>
                  <a:srgbClr val="202124"/>
                </a:solidFill>
                <a:latin typeface="Google Sans"/>
                <a:ea typeface="Google Sans"/>
                <a:cs typeface="Google Sans"/>
                <a:sym typeface="Google Sans"/>
              </a:rPr>
              <a:t>Autoscaling</a:t>
            </a:r>
            <a:endParaRPr sz="1200">
              <a:solidFill>
                <a:srgbClr val="202124"/>
              </a:solidFill>
              <a:latin typeface="Google Sans"/>
              <a:ea typeface="Google Sans"/>
              <a:cs typeface="Google Sans"/>
              <a:sym typeface="Google Sans"/>
            </a:endParaRPr>
          </a:p>
          <a:p>
            <a:pPr indent="0" lvl="0" marL="0" rtl="0" algn="l">
              <a:lnSpc>
                <a:spcPct val="120000"/>
              </a:lnSpc>
              <a:spcBef>
                <a:spcPts val="1000"/>
              </a:spcBef>
              <a:spcAft>
                <a:spcPts val="1000"/>
              </a:spcAft>
              <a:buNone/>
            </a:pPr>
            <a:r>
              <a:rPr lang="en" sz="1200">
                <a:solidFill>
                  <a:srgbClr val="202124"/>
                </a:solidFill>
                <a:latin typeface="Google Sans"/>
                <a:ea typeface="Google Sans"/>
                <a:cs typeface="Google Sans"/>
                <a:sym typeface="Google Sans"/>
              </a:rPr>
              <a:t>Incremental Indexing</a:t>
            </a:r>
            <a:endParaRPr sz="1200">
              <a:solidFill>
                <a:srgbClr val="202124"/>
              </a:solidFill>
              <a:latin typeface="Google Sans"/>
              <a:ea typeface="Google Sans"/>
              <a:cs typeface="Google Sans"/>
              <a:sym typeface="Google Sans"/>
            </a:endParaRPr>
          </a:p>
        </p:txBody>
      </p:sp>
      <p:sp>
        <p:nvSpPr>
          <p:cNvPr id="2577" name="Google Shape;2577;p299"/>
          <p:cNvSpPr txBox="1"/>
          <p:nvPr/>
        </p:nvSpPr>
        <p:spPr>
          <a:xfrm>
            <a:off x="6022332" y="2175625"/>
            <a:ext cx="2143200" cy="941100"/>
          </a:xfrm>
          <a:prstGeom prst="rect">
            <a:avLst/>
          </a:prstGeom>
          <a:noFill/>
          <a:ln>
            <a:noFill/>
          </a:ln>
        </p:spPr>
        <p:txBody>
          <a:bodyPr anchorCtr="0" anchor="t" bIns="91425" lIns="182875" spcFirstLastPara="1" rIns="91425" wrap="square" tIns="91425">
            <a:spAutoFit/>
          </a:bodyPr>
          <a:lstStyle/>
          <a:p>
            <a:pPr indent="0" lvl="0" marL="0" rtl="0" algn="l">
              <a:lnSpc>
                <a:spcPct val="120000"/>
              </a:lnSpc>
              <a:spcBef>
                <a:spcPts val="0"/>
              </a:spcBef>
              <a:spcAft>
                <a:spcPts val="0"/>
              </a:spcAft>
              <a:buNone/>
            </a:pPr>
            <a:r>
              <a:rPr lang="en" sz="1200">
                <a:solidFill>
                  <a:srgbClr val="202124"/>
                </a:solidFill>
                <a:latin typeface="Google Sans"/>
                <a:ea typeface="Google Sans"/>
                <a:cs typeface="Google Sans"/>
                <a:sym typeface="Google Sans"/>
              </a:rPr>
              <a:t>GA release </a:t>
            </a:r>
            <a:endParaRPr sz="1200">
              <a:solidFill>
                <a:srgbClr val="202124"/>
              </a:solidFill>
              <a:latin typeface="Google Sans"/>
              <a:ea typeface="Google Sans"/>
              <a:cs typeface="Google Sans"/>
              <a:sym typeface="Google Sans"/>
            </a:endParaRPr>
          </a:p>
          <a:p>
            <a:pPr indent="0" lvl="0" marL="0" rtl="0" algn="l">
              <a:lnSpc>
                <a:spcPct val="120000"/>
              </a:lnSpc>
              <a:spcBef>
                <a:spcPts val="500"/>
              </a:spcBef>
              <a:spcAft>
                <a:spcPts val="0"/>
              </a:spcAft>
              <a:buNone/>
            </a:pPr>
            <a:r>
              <a:rPr lang="en" sz="1200">
                <a:solidFill>
                  <a:srgbClr val="202124"/>
                </a:solidFill>
                <a:latin typeface="Google Sans"/>
                <a:ea typeface="Google Sans"/>
                <a:cs typeface="Google Sans"/>
                <a:sym typeface="Google Sans"/>
              </a:rPr>
              <a:t>Advanced filtering</a:t>
            </a:r>
            <a:endParaRPr sz="1200">
              <a:solidFill>
                <a:srgbClr val="202124"/>
              </a:solidFill>
              <a:latin typeface="Google Sans"/>
              <a:ea typeface="Google Sans"/>
              <a:cs typeface="Google Sans"/>
              <a:sym typeface="Google Sans"/>
            </a:endParaRPr>
          </a:p>
          <a:p>
            <a:pPr indent="0" lvl="0" marL="0" rtl="0" algn="l">
              <a:lnSpc>
                <a:spcPct val="120000"/>
              </a:lnSpc>
              <a:spcBef>
                <a:spcPts val="500"/>
              </a:spcBef>
              <a:spcAft>
                <a:spcPts val="500"/>
              </a:spcAft>
              <a:buNone/>
            </a:pPr>
            <a:r>
              <a:rPr lang="en" sz="1200">
                <a:solidFill>
                  <a:srgbClr val="202124"/>
                </a:solidFill>
                <a:latin typeface="Google Sans"/>
                <a:ea typeface="Google Sans"/>
                <a:cs typeface="Google Sans"/>
                <a:sym typeface="Google Sans"/>
              </a:rPr>
              <a:t>VPC-SC &amp; CMEK support </a:t>
            </a:r>
            <a:endParaRPr sz="1200">
              <a:solidFill>
                <a:srgbClr val="202124"/>
              </a:solidFill>
              <a:latin typeface="Google Sans"/>
              <a:ea typeface="Google Sans"/>
              <a:cs typeface="Google Sans"/>
              <a:sym typeface="Google Sans"/>
            </a:endParaRPr>
          </a:p>
        </p:txBody>
      </p:sp>
      <p:sp>
        <p:nvSpPr>
          <p:cNvPr id="2578" name="Google Shape;2578;p299"/>
          <p:cNvSpPr/>
          <p:nvPr/>
        </p:nvSpPr>
        <p:spPr>
          <a:xfrm>
            <a:off x="3663557" y="1741450"/>
            <a:ext cx="1781100" cy="317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285F4"/>
                </a:solidFill>
                <a:latin typeface="Google Sans Medium"/>
                <a:ea typeface="Google Sans Medium"/>
                <a:cs typeface="Google Sans Medium"/>
                <a:sym typeface="Google Sans Medium"/>
              </a:rPr>
              <a:t>Q1 2021</a:t>
            </a:r>
            <a:endParaRPr sz="1200">
              <a:solidFill>
                <a:srgbClr val="4285F4"/>
              </a:solidFill>
              <a:latin typeface="Google Sans Medium"/>
              <a:ea typeface="Google Sans Medium"/>
              <a:cs typeface="Google Sans Medium"/>
              <a:sym typeface="Google Sans Medium"/>
            </a:endParaRPr>
          </a:p>
        </p:txBody>
      </p:sp>
      <p:sp>
        <p:nvSpPr>
          <p:cNvPr id="2579" name="Google Shape;2579;p299"/>
          <p:cNvSpPr/>
          <p:nvPr/>
        </p:nvSpPr>
        <p:spPr>
          <a:xfrm>
            <a:off x="6207796" y="1755250"/>
            <a:ext cx="1781100" cy="317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285F4"/>
                </a:solidFill>
                <a:latin typeface="Google Sans Medium"/>
                <a:ea typeface="Google Sans Medium"/>
                <a:cs typeface="Google Sans Medium"/>
                <a:sym typeface="Google Sans Medium"/>
              </a:rPr>
              <a:t>Q2 2021</a:t>
            </a:r>
            <a:endParaRPr sz="1200">
              <a:solidFill>
                <a:srgbClr val="4285F4"/>
              </a:solidFill>
              <a:latin typeface="Google Sans Medium"/>
              <a:ea typeface="Google Sans Medium"/>
              <a:cs typeface="Google Sans Medium"/>
              <a:sym typeface="Google Sans Medium"/>
            </a:endParaRPr>
          </a:p>
        </p:txBody>
      </p:sp>
      <p:sp>
        <p:nvSpPr>
          <p:cNvPr id="2580" name="Google Shape;2580;p299"/>
          <p:cNvSpPr/>
          <p:nvPr/>
        </p:nvSpPr>
        <p:spPr>
          <a:xfrm>
            <a:off x="978325" y="1957158"/>
            <a:ext cx="2167200" cy="1513500"/>
          </a:xfrm>
          <a:prstGeom prst="roundRect">
            <a:avLst>
              <a:gd fmla="val 5850" name="adj"/>
            </a:avLst>
          </a:prstGeom>
          <a:solidFill>
            <a:srgbClr val="FFFFFF"/>
          </a:solidFill>
          <a:ln>
            <a:noFill/>
          </a:ln>
          <a:effectLst>
            <a:outerShdw blurRad="171450"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81" name="Google Shape;2581;p299"/>
          <p:cNvSpPr txBox="1"/>
          <p:nvPr/>
        </p:nvSpPr>
        <p:spPr>
          <a:xfrm>
            <a:off x="978325" y="2175625"/>
            <a:ext cx="2064600" cy="369300"/>
          </a:xfrm>
          <a:prstGeom prst="rect">
            <a:avLst/>
          </a:prstGeom>
          <a:noFill/>
          <a:ln>
            <a:noFill/>
          </a:ln>
        </p:spPr>
        <p:txBody>
          <a:bodyPr anchorCtr="0" anchor="t" bIns="91425" lIns="182875" spcFirstLastPara="1" rIns="91425" wrap="square" tIns="91425">
            <a:spAutoFit/>
          </a:bodyPr>
          <a:lstStyle/>
          <a:p>
            <a:pPr indent="0" lvl="0" marL="0" rtl="0" algn="l">
              <a:lnSpc>
                <a:spcPct val="120000"/>
              </a:lnSpc>
              <a:spcBef>
                <a:spcPts val="0"/>
              </a:spcBef>
              <a:spcAft>
                <a:spcPts val="500"/>
              </a:spcAft>
              <a:buNone/>
            </a:pPr>
            <a:r>
              <a:rPr lang="en" sz="1200">
                <a:solidFill>
                  <a:srgbClr val="202124"/>
                </a:solidFill>
                <a:latin typeface="Google Sans"/>
                <a:ea typeface="Google Sans"/>
                <a:cs typeface="Google Sans"/>
                <a:sym typeface="Google Sans"/>
              </a:rPr>
              <a:t>Experimental release</a:t>
            </a:r>
            <a:endParaRPr sz="1200">
              <a:solidFill>
                <a:srgbClr val="202124"/>
              </a:solidFill>
              <a:latin typeface="Google Sans"/>
              <a:ea typeface="Google Sans"/>
              <a:cs typeface="Google Sans"/>
              <a:sym typeface="Google Sans"/>
            </a:endParaRPr>
          </a:p>
        </p:txBody>
      </p:sp>
      <p:sp>
        <p:nvSpPr>
          <p:cNvPr id="2582" name="Google Shape;2582;p299"/>
          <p:cNvSpPr/>
          <p:nvPr/>
        </p:nvSpPr>
        <p:spPr>
          <a:xfrm>
            <a:off x="1153501" y="1755250"/>
            <a:ext cx="1781100" cy="317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285F4"/>
                </a:solidFill>
                <a:latin typeface="Google Sans Medium"/>
                <a:ea typeface="Google Sans Medium"/>
                <a:cs typeface="Google Sans Medium"/>
                <a:sym typeface="Google Sans Medium"/>
              </a:rPr>
              <a:t>Q4 2020</a:t>
            </a:r>
            <a:endParaRPr sz="1200">
              <a:solidFill>
                <a:srgbClr val="4285F4"/>
              </a:solidFill>
              <a:latin typeface="Google Sans Medium"/>
              <a:ea typeface="Google Sans Medium"/>
              <a:cs typeface="Google Sans Medium"/>
              <a:sym typeface="Google Sans Medium"/>
            </a:endParaRPr>
          </a:p>
        </p:txBody>
      </p:sp>
      <p:sp>
        <p:nvSpPr>
          <p:cNvPr id="2583" name="Google Shape;2583;p299"/>
          <p:cNvSpPr/>
          <p:nvPr/>
        </p:nvSpPr>
        <p:spPr>
          <a:xfrm rot="-5400000">
            <a:off x="8350498" y="-69262"/>
            <a:ext cx="228600" cy="13725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99"/>
          <p:cNvSpPr txBox="1"/>
          <p:nvPr/>
        </p:nvSpPr>
        <p:spPr>
          <a:xfrm>
            <a:off x="7868781" y="575289"/>
            <a:ext cx="674100" cy="8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800">
                <a:solidFill>
                  <a:srgbClr val="FFFFFF"/>
                </a:solidFill>
                <a:latin typeface="Google Sans Medium"/>
                <a:ea typeface="Google Sans Medium"/>
                <a:cs typeface="Google Sans Medium"/>
                <a:sym typeface="Google Sans Medium"/>
              </a:rPr>
              <a:t>Roadmap</a:t>
            </a:r>
            <a:endParaRPr sz="8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AECBFA"/>
        </a:solidFill>
      </p:bgPr>
    </p:bg>
    <p:spTree>
      <p:nvGrpSpPr>
        <p:cNvPr id="2588" name="Shape 2588"/>
        <p:cNvGrpSpPr/>
        <p:nvPr/>
      </p:nvGrpSpPr>
      <p:grpSpPr>
        <a:xfrm>
          <a:off x="0" y="0"/>
          <a:ext cx="0" cy="0"/>
          <a:chOff x="0" y="0"/>
          <a:chExt cx="0" cy="0"/>
        </a:xfrm>
      </p:grpSpPr>
      <p:sp>
        <p:nvSpPr>
          <p:cNvPr id="2589" name="Google Shape;2589;p300"/>
          <p:cNvSpPr/>
          <p:nvPr/>
        </p:nvSpPr>
        <p:spPr>
          <a:xfrm rot="5400000">
            <a:off x="-361625" y="-579650"/>
            <a:ext cx="5185500" cy="630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0" name="Google Shape;2590;p300"/>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rPr lang="en"/>
              <a:t>Next steps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4" name="Shape 2594"/>
        <p:cNvGrpSpPr/>
        <p:nvPr/>
      </p:nvGrpSpPr>
      <p:grpSpPr>
        <a:xfrm>
          <a:off x="0" y="0"/>
          <a:ext cx="0" cy="0"/>
          <a:chOff x="0" y="0"/>
          <a:chExt cx="0" cy="0"/>
        </a:xfrm>
      </p:grpSpPr>
      <p:sp>
        <p:nvSpPr>
          <p:cNvPr id="2595" name="Google Shape;2595;p301"/>
          <p:cNvSpPr txBox="1"/>
          <p:nvPr>
            <p:ph type="title"/>
          </p:nvPr>
        </p:nvSpPr>
        <p:spPr>
          <a:xfrm>
            <a:off x="457175" y="460250"/>
            <a:ext cx="40770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Resources</a:t>
            </a:r>
            <a:endParaRPr/>
          </a:p>
        </p:txBody>
      </p:sp>
      <p:sp>
        <p:nvSpPr>
          <p:cNvPr id="2596" name="Google Shape;2596;p301"/>
          <p:cNvSpPr/>
          <p:nvPr/>
        </p:nvSpPr>
        <p:spPr>
          <a:xfrm>
            <a:off x="459512" y="1324800"/>
            <a:ext cx="7358100" cy="584100"/>
          </a:xfrm>
          <a:prstGeom prst="roundRect">
            <a:avLst>
              <a:gd fmla="val 21563" name="adj"/>
            </a:avLst>
          </a:prstGeom>
          <a:solidFill>
            <a:srgbClr val="FFFFFF"/>
          </a:solidFill>
          <a:ln cap="flat" cmpd="sng" w="28575">
            <a:solidFill>
              <a:srgbClr val="FFFFFF"/>
            </a:solidFill>
            <a:prstDash val="solid"/>
            <a:round/>
            <a:headEnd len="sm" w="sm" type="none"/>
            <a:tailEnd len="sm" w="sm" type="none"/>
          </a:ln>
          <a:effectLst>
            <a:outerShdw blurRad="128588" rotWithShape="0" algn="bl" dir="5400000" dist="3810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97" name="Google Shape;2597;p301"/>
          <p:cNvSpPr/>
          <p:nvPr/>
        </p:nvSpPr>
        <p:spPr>
          <a:xfrm rot="5400000">
            <a:off x="5222972" y="-685350"/>
            <a:ext cx="587100" cy="4607400"/>
          </a:xfrm>
          <a:prstGeom prst="round2SameRect">
            <a:avLst>
              <a:gd fmla="val 16667" name="adj1"/>
              <a:gd fmla="val 0" name="adj2"/>
            </a:avLst>
          </a:prstGeom>
          <a:solidFill>
            <a:srgbClr val="F8F9FA"/>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8" name="Google Shape;2598;p301"/>
          <p:cNvGrpSpPr/>
          <p:nvPr/>
        </p:nvGrpSpPr>
        <p:grpSpPr>
          <a:xfrm>
            <a:off x="3061075" y="1544722"/>
            <a:ext cx="279900" cy="163200"/>
            <a:chOff x="3946538" y="1848844"/>
            <a:chExt cx="279900" cy="163200"/>
          </a:xfrm>
        </p:grpSpPr>
        <p:sp>
          <p:nvSpPr>
            <p:cNvPr id="2599" name="Google Shape;2599;p301"/>
            <p:cNvSpPr/>
            <p:nvPr/>
          </p:nvSpPr>
          <p:spPr>
            <a:xfrm>
              <a:off x="3946538" y="1848844"/>
              <a:ext cx="279900" cy="163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600" name="Google Shape;2600;p301"/>
            <p:cNvSpPr/>
            <p:nvPr/>
          </p:nvSpPr>
          <p:spPr>
            <a:xfrm>
              <a:off x="3986229" y="1879025"/>
              <a:ext cx="202074" cy="101825"/>
            </a:xfrm>
            <a:custGeom>
              <a:rect b="b" l="l" r="r" t="t"/>
              <a:pathLst>
                <a:path extrusionOk="0" h="568" w="1127">
                  <a:moveTo>
                    <a:pt x="107" y="282"/>
                  </a:moveTo>
                  <a:cubicBezTo>
                    <a:pt x="107" y="186"/>
                    <a:pt x="186" y="107"/>
                    <a:pt x="282" y="107"/>
                  </a:cubicBezTo>
                  <a:lnTo>
                    <a:pt x="508" y="107"/>
                  </a:lnTo>
                  <a:lnTo>
                    <a:pt x="508" y="0"/>
                  </a:lnTo>
                  <a:lnTo>
                    <a:pt x="282" y="0"/>
                  </a:lnTo>
                  <a:cubicBezTo>
                    <a:pt x="127" y="0"/>
                    <a:pt x="0" y="127"/>
                    <a:pt x="0" y="282"/>
                  </a:cubicBezTo>
                  <a:cubicBezTo>
                    <a:pt x="0" y="437"/>
                    <a:pt x="127" y="564"/>
                    <a:pt x="282" y="564"/>
                  </a:cubicBezTo>
                  <a:lnTo>
                    <a:pt x="508" y="564"/>
                  </a:lnTo>
                  <a:lnTo>
                    <a:pt x="508" y="457"/>
                  </a:lnTo>
                  <a:lnTo>
                    <a:pt x="282" y="457"/>
                  </a:lnTo>
                  <a:cubicBezTo>
                    <a:pt x="186" y="457"/>
                    <a:pt x="107" y="378"/>
                    <a:pt x="107" y="282"/>
                  </a:cubicBezTo>
                  <a:close/>
                  <a:moveTo>
                    <a:pt x="338" y="339"/>
                  </a:moveTo>
                  <a:lnTo>
                    <a:pt x="787" y="339"/>
                  </a:lnTo>
                  <a:lnTo>
                    <a:pt x="787" y="226"/>
                  </a:lnTo>
                  <a:lnTo>
                    <a:pt x="338" y="226"/>
                  </a:lnTo>
                  <a:lnTo>
                    <a:pt x="338" y="339"/>
                  </a:lnTo>
                  <a:close/>
                  <a:moveTo>
                    <a:pt x="843" y="3"/>
                  </a:moveTo>
                  <a:lnTo>
                    <a:pt x="618" y="3"/>
                  </a:lnTo>
                  <a:lnTo>
                    <a:pt x="618" y="110"/>
                  </a:lnTo>
                  <a:lnTo>
                    <a:pt x="843" y="110"/>
                  </a:lnTo>
                  <a:cubicBezTo>
                    <a:pt x="939" y="110"/>
                    <a:pt x="1018" y="189"/>
                    <a:pt x="1018" y="285"/>
                  </a:cubicBezTo>
                  <a:cubicBezTo>
                    <a:pt x="1018" y="381"/>
                    <a:pt x="939" y="460"/>
                    <a:pt x="843" y="460"/>
                  </a:cubicBezTo>
                  <a:lnTo>
                    <a:pt x="618" y="460"/>
                  </a:lnTo>
                  <a:lnTo>
                    <a:pt x="618" y="567"/>
                  </a:lnTo>
                  <a:lnTo>
                    <a:pt x="843" y="567"/>
                  </a:lnTo>
                  <a:cubicBezTo>
                    <a:pt x="999" y="567"/>
                    <a:pt x="1126" y="440"/>
                    <a:pt x="1126" y="285"/>
                  </a:cubicBezTo>
                  <a:cubicBezTo>
                    <a:pt x="1126" y="130"/>
                    <a:pt x="999" y="3"/>
                    <a:pt x="843" y="3"/>
                  </a:cubicBez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rgbClr val="000000"/>
                </a:solidFill>
                <a:latin typeface="Calibri"/>
                <a:ea typeface="Calibri"/>
                <a:cs typeface="Calibri"/>
                <a:sym typeface="Calibri"/>
              </a:endParaRPr>
            </a:p>
          </p:txBody>
        </p:sp>
      </p:grpSp>
      <p:sp>
        <p:nvSpPr>
          <p:cNvPr id="2601" name="Google Shape;2601;p301"/>
          <p:cNvSpPr txBox="1"/>
          <p:nvPr/>
        </p:nvSpPr>
        <p:spPr>
          <a:xfrm>
            <a:off x="694425" y="1486675"/>
            <a:ext cx="2088600" cy="27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202124"/>
                </a:solidFill>
                <a:latin typeface="Google Sans"/>
                <a:ea typeface="Google Sans"/>
                <a:cs typeface="Google Sans"/>
                <a:sym typeface="Google Sans"/>
              </a:rPr>
              <a:t>AI Platform Product Page</a:t>
            </a:r>
            <a:endParaRPr sz="1200">
              <a:solidFill>
                <a:srgbClr val="202124"/>
              </a:solidFill>
              <a:latin typeface="Google Sans"/>
              <a:ea typeface="Google Sans"/>
              <a:cs typeface="Google Sans"/>
              <a:sym typeface="Google Sans"/>
            </a:endParaRPr>
          </a:p>
        </p:txBody>
      </p:sp>
      <p:sp>
        <p:nvSpPr>
          <p:cNvPr id="2602" name="Google Shape;2602;p301"/>
          <p:cNvSpPr txBox="1"/>
          <p:nvPr/>
        </p:nvSpPr>
        <p:spPr>
          <a:xfrm>
            <a:off x="3532275" y="1536750"/>
            <a:ext cx="2397000" cy="163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200">
                <a:solidFill>
                  <a:schemeClr val="accent1"/>
                </a:solidFill>
                <a:uFill>
                  <a:noFill/>
                </a:uFill>
                <a:latin typeface="Google Sans"/>
                <a:ea typeface="Google Sans"/>
                <a:cs typeface="Google Sans"/>
                <a:sym typeface="Google Sans"/>
                <a:hlinkClick r:id="rId3">
                  <a:extLst>
                    <a:ext uri="{A12FA001-AC4F-418D-AE19-62706E023703}">
                      <ahyp:hlinkClr val="tx"/>
                    </a:ext>
                  </a:extLst>
                </a:hlinkClick>
              </a:rPr>
              <a:t>cloud.google.com/ai-platform</a:t>
            </a:r>
            <a:endParaRPr sz="1200">
              <a:solidFill>
                <a:schemeClr val="accent1"/>
              </a:solidFill>
            </a:endParaRPr>
          </a:p>
        </p:txBody>
      </p:sp>
      <p:sp>
        <p:nvSpPr>
          <p:cNvPr id="2603" name="Google Shape;2603;p301"/>
          <p:cNvSpPr/>
          <p:nvPr/>
        </p:nvSpPr>
        <p:spPr>
          <a:xfrm>
            <a:off x="457176" y="2083775"/>
            <a:ext cx="7358100" cy="584100"/>
          </a:xfrm>
          <a:prstGeom prst="roundRect">
            <a:avLst>
              <a:gd fmla="val 19375" name="adj"/>
            </a:avLst>
          </a:prstGeom>
          <a:solidFill>
            <a:srgbClr val="FFFFFF"/>
          </a:solidFill>
          <a:ln cap="flat" cmpd="sng" w="28575">
            <a:solidFill>
              <a:srgbClr val="FFFFFF"/>
            </a:solidFill>
            <a:prstDash val="solid"/>
            <a:round/>
            <a:headEnd len="sm" w="sm" type="none"/>
            <a:tailEnd len="sm" w="sm" type="none"/>
          </a:ln>
          <a:effectLst>
            <a:outerShdw blurRad="128588" rotWithShape="0" algn="bl" dir="5400000" dist="3810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04" name="Google Shape;2604;p301"/>
          <p:cNvSpPr/>
          <p:nvPr/>
        </p:nvSpPr>
        <p:spPr>
          <a:xfrm rot="5400000">
            <a:off x="5220143" y="73625"/>
            <a:ext cx="587100" cy="4607400"/>
          </a:xfrm>
          <a:prstGeom prst="round2SameRect">
            <a:avLst>
              <a:gd fmla="val 16667" name="adj1"/>
              <a:gd fmla="val 0" name="adj2"/>
            </a:avLst>
          </a:prstGeom>
          <a:solidFill>
            <a:srgbClr val="F8F9FA"/>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01"/>
          <p:cNvSpPr txBox="1"/>
          <p:nvPr/>
        </p:nvSpPr>
        <p:spPr>
          <a:xfrm>
            <a:off x="3532275" y="2295725"/>
            <a:ext cx="4077000" cy="163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200" u="sng">
                <a:solidFill>
                  <a:schemeClr val="hlink"/>
                </a:solidFill>
                <a:latin typeface="Google Sans"/>
                <a:ea typeface="Google Sans"/>
                <a:cs typeface="Google Sans"/>
                <a:sym typeface="Google Sans"/>
                <a:hlinkClick r:id="rId4"/>
              </a:rPr>
              <a:t>cloud.google.com/solutions/machine-learning/mlops-continuous-delivery-and-automation-pipelines-in-machine-learning</a:t>
            </a:r>
            <a:endParaRPr sz="1200">
              <a:solidFill>
                <a:schemeClr val="accent1"/>
              </a:solidFill>
            </a:endParaRPr>
          </a:p>
        </p:txBody>
      </p:sp>
      <p:sp>
        <p:nvSpPr>
          <p:cNvPr id="2606" name="Google Shape;2606;p301"/>
          <p:cNvSpPr txBox="1"/>
          <p:nvPr/>
        </p:nvSpPr>
        <p:spPr>
          <a:xfrm>
            <a:off x="694425" y="2202676"/>
            <a:ext cx="1941900" cy="366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202124"/>
                </a:solidFill>
                <a:latin typeface="Google Sans"/>
                <a:ea typeface="Google Sans"/>
                <a:cs typeface="Google Sans"/>
                <a:sym typeface="Google Sans"/>
              </a:rPr>
              <a:t>MLOps solution page</a:t>
            </a:r>
            <a:endParaRPr sz="1200">
              <a:solidFill>
                <a:srgbClr val="202124"/>
              </a:solidFill>
              <a:latin typeface="Google Sans"/>
              <a:ea typeface="Google Sans"/>
              <a:cs typeface="Google Sans"/>
              <a:sym typeface="Google Sans"/>
            </a:endParaRPr>
          </a:p>
        </p:txBody>
      </p:sp>
      <p:sp>
        <p:nvSpPr>
          <p:cNvPr id="2607" name="Google Shape;2607;p301"/>
          <p:cNvSpPr/>
          <p:nvPr/>
        </p:nvSpPr>
        <p:spPr>
          <a:xfrm>
            <a:off x="459512" y="2842750"/>
            <a:ext cx="7358100" cy="584100"/>
          </a:xfrm>
          <a:prstGeom prst="roundRect">
            <a:avLst>
              <a:gd fmla="val 21563" name="adj"/>
            </a:avLst>
          </a:prstGeom>
          <a:solidFill>
            <a:srgbClr val="FFFFFF"/>
          </a:solidFill>
          <a:ln cap="flat" cmpd="sng" w="28575">
            <a:solidFill>
              <a:srgbClr val="FFFFFF"/>
            </a:solidFill>
            <a:prstDash val="solid"/>
            <a:round/>
            <a:headEnd len="sm" w="sm" type="none"/>
            <a:tailEnd len="sm" w="sm" type="none"/>
          </a:ln>
          <a:effectLst>
            <a:outerShdw blurRad="128588" rotWithShape="0" algn="bl" dir="5400000" dist="3810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08" name="Google Shape;2608;p301"/>
          <p:cNvSpPr/>
          <p:nvPr/>
        </p:nvSpPr>
        <p:spPr>
          <a:xfrm rot="5400000">
            <a:off x="5222975" y="832600"/>
            <a:ext cx="587100" cy="4607400"/>
          </a:xfrm>
          <a:prstGeom prst="round2SameRect">
            <a:avLst>
              <a:gd fmla="val 16667" name="adj1"/>
              <a:gd fmla="val 0" name="adj2"/>
            </a:avLst>
          </a:prstGeom>
          <a:solidFill>
            <a:srgbClr val="F8F9FA"/>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01"/>
          <p:cNvSpPr txBox="1"/>
          <p:nvPr/>
        </p:nvSpPr>
        <p:spPr>
          <a:xfrm>
            <a:off x="3532275" y="3054700"/>
            <a:ext cx="3465600" cy="163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200" u="sng">
                <a:solidFill>
                  <a:schemeClr val="hlink"/>
                </a:solidFill>
                <a:latin typeface="Google Sans"/>
                <a:ea typeface="Google Sans"/>
                <a:cs typeface="Google Sans"/>
                <a:sym typeface="Google Sans"/>
                <a:hlinkClick r:id="rId5"/>
              </a:rPr>
              <a:t>github.com/GoogleCloudPlatform/mlops-on-gcp/tree/master/workshops/tfx-caip-tf23</a:t>
            </a:r>
            <a:endParaRPr sz="1200">
              <a:solidFill>
                <a:schemeClr val="accent1"/>
              </a:solidFill>
            </a:endParaRPr>
          </a:p>
        </p:txBody>
      </p:sp>
      <p:sp>
        <p:nvSpPr>
          <p:cNvPr id="2610" name="Google Shape;2610;p301"/>
          <p:cNvSpPr txBox="1"/>
          <p:nvPr/>
        </p:nvSpPr>
        <p:spPr>
          <a:xfrm>
            <a:off x="694425" y="2934025"/>
            <a:ext cx="2006700" cy="396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202124"/>
                </a:solidFill>
                <a:latin typeface="Google Sans"/>
                <a:ea typeface="Google Sans"/>
                <a:cs typeface="Google Sans"/>
                <a:sym typeface="Google Sans"/>
              </a:rPr>
              <a:t>Continuous Training with TFX and AI Platform</a:t>
            </a:r>
            <a:endParaRPr sz="1200">
              <a:solidFill>
                <a:srgbClr val="202124"/>
              </a:solidFill>
              <a:latin typeface="Google Sans"/>
              <a:ea typeface="Google Sans"/>
              <a:cs typeface="Google Sans"/>
              <a:sym typeface="Google Sans"/>
            </a:endParaRPr>
          </a:p>
        </p:txBody>
      </p:sp>
      <p:grpSp>
        <p:nvGrpSpPr>
          <p:cNvPr id="2611" name="Google Shape;2611;p301"/>
          <p:cNvGrpSpPr/>
          <p:nvPr/>
        </p:nvGrpSpPr>
        <p:grpSpPr>
          <a:xfrm>
            <a:off x="3059800" y="2304225"/>
            <a:ext cx="279900" cy="163200"/>
            <a:chOff x="3946538" y="1848844"/>
            <a:chExt cx="279900" cy="163200"/>
          </a:xfrm>
        </p:grpSpPr>
        <p:sp>
          <p:nvSpPr>
            <p:cNvPr id="2612" name="Google Shape;2612;p301"/>
            <p:cNvSpPr/>
            <p:nvPr/>
          </p:nvSpPr>
          <p:spPr>
            <a:xfrm>
              <a:off x="3946538" y="1848844"/>
              <a:ext cx="279900" cy="163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613" name="Google Shape;2613;p301"/>
            <p:cNvSpPr/>
            <p:nvPr/>
          </p:nvSpPr>
          <p:spPr>
            <a:xfrm>
              <a:off x="3986229" y="1879025"/>
              <a:ext cx="202074" cy="101825"/>
            </a:xfrm>
            <a:custGeom>
              <a:rect b="b" l="l" r="r" t="t"/>
              <a:pathLst>
                <a:path extrusionOk="0" h="568" w="1127">
                  <a:moveTo>
                    <a:pt x="107" y="282"/>
                  </a:moveTo>
                  <a:cubicBezTo>
                    <a:pt x="107" y="186"/>
                    <a:pt x="186" y="107"/>
                    <a:pt x="282" y="107"/>
                  </a:cubicBezTo>
                  <a:lnTo>
                    <a:pt x="508" y="107"/>
                  </a:lnTo>
                  <a:lnTo>
                    <a:pt x="508" y="0"/>
                  </a:lnTo>
                  <a:lnTo>
                    <a:pt x="282" y="0"/>
                  </a:lnTo>
                  <a:cubicBezTo>
                    <a:pt x="127" y="0"/>
                    <a:pt x="0" y="127"/>
                    <a:pt x="0" y="282"/>
                  </a:cubicBezTo>
                  <a:cubicBezTo>
                    <a:pt x="0" y="437"/>
                    <a:pt x="127" y="564"/>
                    <a:pt x="282" y="564"/>
                  </a:cubicBezTo>
                  <a:lnTo>
                    <a:pt x="508" y="564"/>
                  </a:lnTo>
                  <a:lnTo>
                    <a:pt x="508" y="457"/>
                  </a:lnTo>
                  <a:lnTo>
                    <a:pt x="282" y="457"/>
                  </a:lnTo>
                  <a:cubicBezTo>
                    <a:pt x="186" y="457"/>
                    <a:pt x="107" y="378"/>
                    <a:pt x="107" y="282"/>
                  </a:cubicBezTo>
                  <a:close/>
                  <a:moveTo>
                    <a:pt x="338" y="339"/>
                  </a:moveTo>
                  <a:lnTo>
                    <a:pt x="787" y="339"/>
                  </a:lnTo>
                  <a:lnTo>
                    <a:pt x="787" y="226"/>
                  </a:lnTo>
                  <a:lnTo>
                    <a:pt x="338" y="226"/>
                  </a:lnTo>
                  <a:lnTo>
                    <a:pt x="338" y="339"/>
                  </a:lnTo>
                  <a:close/>
                  <a:moveTo>
                    <a:pt x="843" y="3"/>
                  </a:moveTo>
                  <a:lnTo>
                    <a:pt x="618" y="3"/>
                  </a:lnTo>
                  <a:lnTo>
                    <a:pt x="618" y="110"/>
                  </a:lnTo>
                  <a:lnTo>
                    <a:pt x="843" y="110"/>
                  </a:lnTo>
                  <a:cubicBezTo>
                    <a:pt x="939" y="110"/>
                    <a:pt x="1018" y="189"/>
                    <a:pt x="1018" y="285"/>
                  </a:cubicBezTo>
                  <a:cubicBezTo>
                    <a:pt x="1018" y="381"/>
                    <a:pt x="939" y="460"/>
                    <a:pt x="843" y="460"/>
                  </a:cubicBezTo>
                  <a:lnTo>
                    <a:pt x="618" y="460"/>
                  </a:lnTo>
                  <a:lnTo>
                    <a:pt x="618" y="567"/>
                  </a:lnTo>
                  <a:lnTo>
                    <a:pt x="843" y="567"/>
                  </a:lnTo>
                  <a:cubicBezTo>
                    <a:pt x="999" y="567"/>
                    <a:pt x="1126" y="440"/>
                    <a:pt x="1126" y="285"/>
                  </a:cubicBezTo>
                  <a:cubicBezTo>
                    <a:pt x="1126" y="130"/>
                    <a:pt x="999" y="3"/>
                    <a:pt x="843" y="3"/>
                  </a:cubicBez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rgbClr val="000000"/>
                </a:solidFill>
                <a:latin typeface="Calibri"/>
                <a:ea typeface="Calibri"/>
                <a:cs typeface="Calibri"/>
                <a:sym typeface="Calibri"/>
              </a:endParaRPr>
            </a:p>
          </p:txBody>
        </p:sp>
      </p:grpSp>
      <p:grpSp>
        <p:nvGrpSpPr>
          <p:cNvPr id="2614" name="Google Shape;2614;p301"/>
          <p:cNvGrpSpPr/>
          <p:nvPr/>
        </p:nvGrpSpPr>
        <p:grpSpPr>
          <a:xfrm>
            <a:off x="3065200" y="3050737"/>
            <a:ext cx="279900" cy="163200"/>
            <a:chOff x="3950663" y="1848844"/>
            <a:chExt cx="279900" cy="163200"/>
          </a:xfrm>
        </p:grpSpPr>
        <p:sp>
          <p:nvSpPr>
            <p:cNvPr id="2615" name="Google Shape;2615;p301"/>
            <p:cNvSpPr/>
            <p:nvPr/>
          </p:nvSpPr>
          <p:spPr>
            <a:xfrm>
              <a:off x="3950663" y="1848844"/>
              <a:ext cx="279900" cy="163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616" name="Google Shape;2616;p301"/>
            <p:cNvSpPr/>
            <p:nvPr/>
          </p:nvSpPr>
          <p:spPr>
            <a:xfrm>
              <a:off x="3990354" y="1879025"/>
              <a:ext cx="202074" cy="101825"/>
            </a:xfrm>
            <a:custGeom>
              <a:rect b="b" l="l" r="r" t="t"/>
              <a:pathLst>
                <a:path extrusionOk="0" h="568" w="1127">
                  <a:moveTo>
                    <a:pt x="107" y="282"/>
                  </a:moveTo>
                  <a:cubicBezTo>
                    <a:pt x="107" y="186"/>
                    <a:pt x="186" y="107"/>
                    <a:pt x="282" y="107"/>
                  </a:cubicBezTo>
                  <a:lnTo>
                    <a:pt x="508" y="107"/>
                  </a:lnTo>
                  <a:lnTo>
                    <a:pt x="508" y="0"/>
                  </a:lnTo>
                  <a:lnTo>
                    <a:pt x="282" y="0"/>
                  </a:lnTo>
                  <a:cubicBezTo>
                    <a:pt x="127" y="0"/>
                    <a:pt x="0" y="127"/>
                    <a:pt x="0" y="282"/>
                  </a:cubicBezTo>
                  <a:cubicBezTo>
                    <a:pt x="0" y="437"/>
                    <a:pt x="127" y="564"/>
                    <a:pt x="282" y="564"/>
                  </a:cubicBezTo>
                  <a:lnTo>
                    <a:pt x="508" y="564"/>
                  </a:lnTo>
                  <a:lnTo>
                    <a:pt x="508" y="457"/>
                  </a:lnTo>
                  <a:lnTo>
                    <a:pt x="282" y="457"/>
                  </a:lnTo>
                  <a:cubicBezTo>
                    <a:pt x="186" y="457"/>
                    <a:pt x="107" y="378"/>
                    <a:pt x="107" y="282"/>
                  </a:cubicBezTo>
                  <a:close/>
                  <a:moveTo>
                    <a:pt x="338" y="339"/>
                  </a:moveTo>
                  <a:lnTo>
                    <a:pt x="787" y="339"/>
                  </a:lnTo>
                  <a:lnTo>
                    <a:pt x="787" y="226"/>
                  </a:lnTo>
                  <a:lnTo>
                    <a:pt x="338" y="226"/>
                  </a:lnTo>
                  <a:lnTo>
                    <a:pt x="338" y="339"/>
                  </a:lnTo>
                  <a:close/>
                  <a:moveTo>
                    <a:pt x="843" y="3"/>
                  </a:moveTo>
                  <a:lnTo>
                    <a:pt x="618" y="3"/>
                  </a:lnTo>
                  <a:lnTo>
                    <a:pt x="618" y="110"/>
                  </a:lnTo>
                  <a:lnTo>
                    <a:pt x="843" y="110"/>
                  </a:lnTo>
                  <a:cubicBezTo>
                    <a:pt x="939" y="110"/>
                    <a:pt x="1018" y="189"/>
                    <a:pt x="1018" y="285"/>
                  </a:cubicBezTo>
                  <a:cubicBezTo>
                    <a:pt x="1018" y="381"/>
                    <a:pt x="939" y="460"/>
                    <a:pt x="843" y="460"/>
                  </a:cubicBezTo>
                  <a:lnTo>
                    <a:pt x="618" y="460"/>
                  </a:lnTo>
                  <a:lnTo>
                    <a:pt x="618" y="567"/>
                  </a:lnTo>
                  <a:lnTo>
                    <a:pt x="843" y="567"/>
                  </a:lnTo>
                  <a:cubicBezTo>
                    <a:pt x="999" y="567"/>
                    <a:pt x="1126" y="440"/>
                    <a:pt x="1126" y="285"/>
                  </a:cubicBezTo>
                  <a:cubicBezTo>
                    <a:pt x="1126" y="130"/>
                    <a:pt x="999" y="3"/>
                    <a:pt x="843" y="3"/>
                  </a:cubicBez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rgbClr val="000000"/>
                </a:solidFill>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sp>
        <p:nvSpPr>
          <p:cNvPr id="2621" name="Google Shape;2621;p302"/>
          <p:cNvSpPr txBox="1"/>
          <p:nvPr/>
        </p:nvSpPr>
        <p:spPr>
          <a:xfrm>
            <a:off x="1524000" y="2495550"/>
            <a:ext cx="6096000" cy="15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202124"/>
                </a:solidFill>
                <a:latin typeface="Google Sans Medium"/>
                <a:ea typeface="Google Sans Medium"/>
                <a:cs typeface="Google Sans Medium"/>
                <a:sym typeface="Google Sans Medium"/>
              </a:rPr>
              <a:t>Thank you</a:t>
            </a:r>
            <a:endParaRPr sz="3600">
              <a:solidFill>
                <a:srgbClr val="202124"/>
              </a:solidFill>
              <a:latin typeface="Google Sans Medium"/>
              <a:ea typeface="Google Sans Medium"/>
              <a:cs typeface="Google Sans Medium"/>
              <a:sym typeface="Google Sans Medium"/>
            </a:endParaRPr>
          </a:p>
        </p:txBody>
      </p:sp>
      <p:pic>
        <p:nvPicPr>
          <p:cNvPr id="2622" name="Google Shape;2622;p302"/>
          <p:cNvPicPr preferRelativeResize="0"/>
          <p:nvPr/>
        </p:nvPicPr>
        <p:blipFill>
          <a:blip r:embed="rId3">
            <a:alphaModFix/>
          </a:blip>
          <a:stretch>
            <a:fillRect/>
          </a:stretch>
        </p:blipFill>
        <p:spPr>
          <a:xfrm>
            <a:off x="4129988" y="1487786"/>
            <a:ext cx="884025" cy="884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AECBFA"/>
        </a:solidFill>
      </p:bgPr>
    </p:bg>
    <p:spTree>
      <p:nvGrpSpPr>
        <p:cNvPr id="2626" name="Shape 2626"/>
        <p:cNvGrpSpPr/>
        <p:nvPr/>
      </p:nvGrpSpPr>
      <p:grpSpPr>
        <a:xfrm>
          <a:off x="0" y="0"/>
          <a:ext cx="0" cy="0"/>
          <a:chOff x="0" y="0"/>
          <a:chExt cx="0" cy="0"/>
        </a:xfrm>
      </p:grpSpPr>
      <p:sp>
        <p:nvSpPr>
          <p:cNvPr id="2627" name="Google Shape;2627;p303"/>
          <p:cNvSpPr txBox="1"/>
          <p:nvPr/>
        </p:nvSpPr>
        <p:spPr>
          <a:xfrm>
            <a:off x="5611975" y="1084300"/>
            <a:ext cx="3465300" cy="2976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0">
                <a:solidFill>
                  <a:srgbClr val="FFFFFF"/>
                </a:solidFill>
                <a:latin typeface="Google Sans"/>
                <a:ea typeface="Google Sans"/>
                <a:cs typeface="Google Sans"/>
                <a:sym typeface="Google Sans"/>
              </a:rPr>
              <a:t>04</a:t>
            </a:r>
            <a:endParaRPr sz="20000">
              <a:solidFill>
                <a:srgbClr val="FFFFFF"/>
              </a:solidFill>
              <a:latin typeface="Google Sans"/>
              <a:ea typeface="Google Sans"/>
              <a:cs typeface="Google Sans"/>
              <a:sym typeface="Google Sans"/>
            </a:endParaRPr>
          </a:p>
        </p:txBody>
      </p:sp>
      <p:sp>
        <p:nvSpPr>
          <p:cNvPr id="2628" name="Google Shape;2628;p303"/>
          <p:cNvSpPr/>
          <p:nvPr/>
        </p:nvSpPr>
        <p:spPr>
          <a:xfrm rot="5400000">
            <a:off x="-361625" y="-579650"/>
            <a:ext cx="5185500" cy="630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9" name="Google Shape;2629;p303"/>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rPr lang="en"/>
              <a:t>Vertex AI Pipelines</a:t>
            </a:r>
            <a:endParaRPr/>
          </a:p>
          <a:p>
            <a:pPr indent="0" lvl="0" marL="0" rtl="0" algn="l">
              <a:spcBef>
                <a:spcPts val="0"/>
              </a:spcBef>
              <a:spcAft>
                <a:spcPts val="0"/>
              </a:spcAft>
              <a:buNone/>
            </a:pPr>
            <a:r>
              <a:rPr lang="en"/>
              <a:t>Hands-on workshop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3" name="Shape 2633"/>
        <p:cNvGrpSpPr/>
        <p:nvPr/>
      </p:nvGrpSpPr>
      <p:grpSpPr>
        <a:xfrm>
          <a:off x="0" y="0"/>
          <a:ext cx="0" cy="0"/>
          <a:chOff x="0" y="0"/>
          <a:chExt cx="0" cy="0"/>
        </a:xfrm>
      </p:grpSpPr>
      <p:sp>
        <p:nvSpPr>
          <p:cNvPr id="2634" name="Google Shape;2634;p304"/>
          <p:cNvSpPr txBox="1"/>
          <p:nvPr>
            <p:ph type="title"/>
          </p:nvPr>
        </p:nvSpPr>
        <p:spPr>
          <a:xfrm>
            <a:off x="311700" y="445025"/>
            <a:ext cx="8520600" cy="5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Prep: get your GCP account</a:t>
            </a:r>
            <a:endParaRPr/>
          </a:p>
        </p:txBody>
      </p:sp>
      <p:sp>
        <p:nvSpPr>
          <p:cNvPr id="2635" name="Google Shape;2635;p304"/>
          <p:cNvSpPr txBox="1"/>
          <p:nvPr>
            <p:ph idx="1" type="body"/>
          </p:nvPr>
        </p:nvSpPr>
        <p:spPr>
          <a:xfrm>
            <a:off x="311700" y="1152475"/>
            <a:ext cx="5779200" cy="3416400"/>
          </a:xfrm>
          <a:prstGeom prst="rect">
            <a:avLst/>
          </a:prstGeom>
        </p:spPr>
        <p:txBody>
          <a:bodyPr anchorCtr="0" anchor="t" bIns="0" lIns="0" spcFirstLastPara="1" rIns="91425" wrap="square" tIns="0">
            <a:noAutofit/>
          </a:bodyPr>
          <a:lstStyle/>
          <a:p>
            <a:pPr indent="-330200" lvl="0" marL="457200" rtl="0" algn="l">
              <a:lnSpc>
                <a:spcPct val="150000"/>
              </a:lnSpc>
              <a:spcBef>
                <a:spcPts val="0"/>
              </a:spcBef>
              <a:spcAft>
                <a:spcPts val="0"/>
              </a:spcAft>
              <a:buSzPts val="1600"/>
              <a:buAutoNum type="arabicPeriod"/>
            </a:pPr>
            <a:r>
              <a:rPr lang="en" sz="1600"/>
              <a:t>Open:  </a:t>
            </a:r>
            <a:r>
              <a:rPr b="1" lang="en" sz="2000"/>
              <a:t>***</a:t>
            </a:r>
            <a:endParaRPr b="1" sz="2000"/>
          </a:p>
          <a:p>
            <a:pPr indent="-330200" lvl="0" marL="457200" rtl="0" algn="l">
              <a:lnSpc>
                <a:spcPct val="150000"/>
              </a:lnSpc>
              <a:spcBef>
                <a:spcPts val="0"/>
              </a:spcBef>
              <a:spcAft>
                <a:spcPts val="0"/>
              </a:spcAft>
              <a:buSzPts val="1600"/>
              <a:buAutoNum type="arabicPeriod"/>
            </a:pPr>
            <a:r>
              <a:rPr lang="en" sz="1600"/>
              <a:t>Pick one account and add your name</a:t>
            </a:r>
            <a:endParaRPr sz="1600"/>
          </a:p>
          <a:p>
            <a:pPr indent="-330200" lvl="0" marL="457200" rtl="0" algn="l">
              <a:lnSpc>
                <a:spcPct val="150000"/>
              </a:lnSpc>
              <a:spcBef>
                <a:spcPts val="0"/>
              </a:spcBef>
              <a:spcAft>
                <a:spcPts val="0"/>
              </a:spcAft>
              <a:buSzPts val="1600"/>
              <a:buAutoNum type="arabicPeriod"/>
            </a:pPr>
            <a:r>
              <a:rPr lang="en" sz="1600"/>
              <a:t>Open an Incognito Window on Chrome and open </a:t>
            </a:r>
            <a:r>
              <a:rPr b="1" lang="en" sz="1600"/>
              <a:t>console.cloud.google.com</a:t>
            </a:r>
            <a:endParaRPr b="1" sz="1600"/>
          </a:p>
          <a:p>
            <a:pPr indent="-330200" lvl="0" marL="457200" rtl="0" algn="l">
              <a:lnSpc>
                <a:spcPct val="150000"/>
              </a:lnSpc>
              <a:spcBef>
                <a:spcPts val="0"/>
              </a:spcBef>
              <a:spcAft>
                <a:spcPts val="0"/>
              </a:spcAft>
              <a:buSzPts val="1600"/>
              <a:buAutoNum type="arabicPeriod"/>
            </a:pPr>
            <a:r>
              <a:rPr lang="en" sz="1600"/>
              <a:t>Log in with the GCP account</a:t>
            </a:r>
            <a:endParaRPr sz="1600"/>
          </a:p>
          <a:p>
            <a:pPr indent="0" lvl="0" marL="0" rtl="0" algn="l">
              <a:lnSpc>
                <a:spcPct val="150000"/>
              </a:lnSpc>
              <a:spcBef>
                <a:spcPts val="0"/>
              </a:spcBef>
              <a:spcAft>
                <a:spcPts val="0"/>
              </a:spcAft>
              <a:buNone/>
            </a:pPr>
            <a:r>
              <a:t/>
            </a:r>
            <a:endParaRPr sz="16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9" name="Shape 2639"/>
        <p:cNvGrpSpPr/>
        <p:nvPr/>
      </p:nvGrpSpPr>
      <p:grpSpPr>
        <a:xfrm>
          <a:off x="0" y="0"/>
          <a:ext cx="0" cy="0"/>
          <a:chOff x="0" y="0"/>
          <a:chExt cx="0" cy="0"/>
        </a:xfrm>
      </p:grpSpPr>
      <p:sp>
        <p:nvSpPr>
          <p:cNvPr id="2640" name="Google Shape;2640;p305"/>
          <p:cNvSpPr txBox="1"/>
          <p:nvPr>
            <p:ph type="title"/>
          </p:nvPr>
        </p:nvSpPr>
        <p:spPr>
          <a:xfrm>
            <a:off x="311700" y="445025"/>
            <a:ext cx="2337900" cy="5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Getting Started with AI Platform Pipelines</a:t>
            </a:r>
            <a:endParaRPr/>
          </a:p>
        </p:txBody>
      </p:sp>
      <p:sp>
        <p:nvSpPr>
          <p:cNvPr id="2641" name="Google Shape;2641;p305"/>
          <p:cNvSpPr txBox="1"/>
          <p:nvPr>
            <p:ph idx="1" type="body"/>
          </p:nvPr>
        </p:nvSpPr>
        <p:spPr>
          <a:xfrm>
            <a:off x="311700" y="1523650"/>
            <a:ext cx="4298400" cy="2664300"/>
          </a:xfrm>
          <a:prstGeom prst="rect">
            <a:avLst/>
          </a:prstGeom>
        </p:spPr>
        <p:txBody>
          <a:bodyPr anchorCtr="0" anchor="t" bIns="0" lIns="0" spcFirstLastPara="1" rIns="91425" wrap="square" tIns="0">
            <a:noAutofit/>
          </a:bodyPr>
          <a:lstStyle/>
          <a:p>
            <a:pPr indent="-330200" lvl="0" marL="457200" rtl="0" algn="l">
              <a:spcBef>
                <a:spcPts val="0"/>
              </a:spcBef>
              <a:spcAft>
                <a:spcPts val="0"/>
              </a:spcAft>
              <a:buSzPts val="1600"/>
              <a:buAutoNum type="arabicPeriod"/>
            </a:pPr>
            <a:r>
              <a:rPr lang="en" sz="1600"/>
              <a:t>At the left navigation menu, find </a:t>
            </a:r>
            <a:r>
              <a:rPr b="1" lang="en" sz="1600"/>
              <a:t>ARTIFICIAL INTELLIGENCE</a:t>
            </a:r>
            <a:r>
              <a:rPr lang="en" sz="1600"/>
              <a:t> &gt; </a:t>
            </a:r>
            <a:r>
              <a:rPr b="1" lang="en" sz="1600"/>
              <a:t>AI Platform</a:t>
            </a:r>
            <a:r>
              <a:rPr lang="en" sz="1600"/>
              <a:t> (not Unified) and pin it.</a:t>
            </a:r>
            <a:endParaRPr sz="1600"/>
          </a:p>
          <a:p>
            <a:pPr indent="-330200" lvl="0" marL="457200" rtl="0" algn="l">
              <a:spcBef>
                <a:spcPts val="0"/>
              </a:spcBef>
              <a:spcAft>
                <a:spcPts val="0"/>
              </a:spcAft>
              <a:buSzPts val="1600"/>
              <a:buAutoNum type="arabicPeriod"/>
            </a:pPr>
            <a:r>
              <a:rPr lang="en" sz="1600"/>
              <a:t>On </a:t>
            </a:r>
            <a:r>
              <a:rPr b="1" lang="en" sz="1600"/>
              <a:t>Select a project</a:t>
            </a:r>
            <a:r>
              <a:rPr lang="en" sz="1600"/>
              <a:t> menu at the top, choose the pre-created project</a:t>
            </a:r>
            <a:endParaRPr sz="1600"/>
          </a:p>
          <a:p>
            <a:pPr indent="-330200" lvl="0" marL="457200" rtl="0" algn="l">
              <a:spcBef>
                <a:spcPts val="0"/>
              </a:spcBef>
              <a:spcAft>
                <a:spcPts val="0"/>
              </a:spcAft>
              <a:buSzPts val="1600"/>
              <a:buAutoNum type="arabicPeriod"/>
            </a:pPr>
            <a:r>
              <a:rPr lang="en" sz="1600"/>
              <a:t>Open: </a:t>
            </a:r>
            <a:r>
              <a:rPr b="1" lang="en" sz="2000" u="sng">
                <a:solidFill>
                  <a:schemeClr val="hlink"/>
                </a:solidFill>
                <a:hlinkClick r:id="rId3"/>
              </a:rPr>
              <a:t>http://bit.ly/3iUtEol</a:t>
            </a:r>
            <a:endParaRPr sz="1600"/>
          </a:p>
          <a:p>
            <a:pPr indent="-330200" lvl="0" marL="457200" rtl="0" algn="l">
              <a:spcBef>
                <a:spcPts val="0"/>
              </a:spcBef>
              <a:spcAft>
                <a:spcPts val="0"/>
              </a:spcAft>
              <a:buSzPts val="1600"/>
              <a:buAutoNum type="arabicPeriod"/>
            </a:pPr>
            <a:r>
              <a:rPr lang="en" sz="1600"/>
              <a:t>Follow the instruction </a:t>
            </a:r>
            <a:endParaRPr sz="1600"/>
          </a:p>
          <a:p>
            <a:pPr indent="0" lvl="0" marL="457200" rtl="0" algn="l">
              <a:spcBef>
                <a:spcPts val="0"/>
              </a:spcBef>
              <a:spcAft>
                <a:spcPts val="0"/>
              </a:spcAft>
              <a:buNone/>
            </a:pPr>
            <a:r>
              <a:rPr lang="en" sz="1600"/>
              <a:t>(You can skip the last Clean up part)</a:t>
            </a:r>
            <a:endParaRPr sz="1600"/>
          </a:p>
        </p:txBody>
      </p:sp>
      <p:pic>
        <p:nvPicPr>
          <p:cNvPr id="2642" name="Google Shape;2642;p305"/>
          <p:cNvPicPr preferRelativeResize="0"/>
          <p:nvPr/>
        </p:nvPicPr>
        <p:blipFill>
          <a:blip r:embed="rId4">
            <a:alphaModFix/>
          </a:blip>
          <a:stretch>
            <a:fillRect/>
          </a:stretch>
        </p:blipFill>
        <p:spPr>
          <a:xfrm>
            <a:off x="4534050" y="34300"/>
            <a:ext cx="4609949" cy="510446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solidFill>
      </p:bgPr>
    </p:bg>
    <p:spTree>
      <p:nvGrpSpPr>
        <p:cNvPr id="2646" name="Shape 2646"/>
        <p:cNvGrpSpPr/>
        <p:nvPr/>
      </p:nvGrpSpPr>
      <p:grpSpPr>
        <a:xfrm>
          <a:off x="0" y="0"/>
          <a:ext cx="0" cy="0"/>
          <a:chOff x="0" y="0"/>
          <a:chExt cx="0" cy="0"/>
        </a:xfrm>
      </p:grpSpPr>
      <p:pic>
        <p:nvPicPr>
          <p:cNvPr descr="In this first episode of Kubeflow 101,  we give an overview of Kubeflow → https://goo.gle/394UQu6&#10;&#10;Kubeflow is an open-source project containing a curated set of compatible tools and frameworks specific for ML. &#10;&#10;Learn more about the three principles that Kubeflow is built around: composability, portability, and scalability - and how you can set up Kubeflow with Google Kubernetes Engine to maximize available resources and scale with minimal manual effort. &#10;&#10;Deploy Kubeflow on GCP → https://goo.gle/2Tk5kk2 &#10;&#10;Watch more episodes of Kubeflow 101 → https://goo.gle/3cqY2lR &#10;Subscribe to the GCP Channel → https://goo.gle/GCP&#10;&#10;Product: Kubeflow GKE; fullname: Stephanie Wong;&#10;&#10;#Kubeflow101" id="2647" name="Google Shape;2647;p306" title="Introduction to Kubeflow">
            <a:hlinkClick r:id="rId3"/>
          </p:cNvPr>
          <p:cNvPicPr preferRelativeResize="0"/>
          <p:nvPr/>
        </p:nvPicPr>
        <p:blipFill>
          <a:blip r:embed="rId4">
            <a:alphaModFix/>
          </a:blip>
          <a:stretch>
            <a:fillRect/>
          </a:stretch>
        </p:blipFill>
        <p:spPr>
          <a:xfrm>
            <a:off x="1181125"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47"/>
                                        </p:tgtEl>
                                        <p:attrNameLst>
                                          <p:attrName>style.visibility</p:attrName>
                                        </p:attrNameLst>
                                      </p:cBhvr>
                                      <p:to>
                                        <p:strVal val="visible"/>
                                      </p:to>
                                    </p:set>
                                    <p:animEffect filter="fade" transition="in">
                                      <p:cBhvr>
                                        <p:cTn dur="1000"/>
                                        <p:tgtEl>
                                          <p:spTgt spid="2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51" name="Shape 2651"/>
        <p:cNvGrpSpPr/>
        <p:nvPr/>
      </p:nvGrpSpPr>
      <p:grpSpPr>
        <a:xfrm>
          <a:off x="0" y="0"/>
          <a:ext cx="0" cy="0"/>
          <a:chOff x="0" y="0"/>
          <a:chExt cx="0" cy="0"/>
        </a:xfrm>
      </p:grpSpPr>
      <p:sp>
        <p:nvSpPr>
          <p:cNvPr id="2652" name="Google Shape;2652;p307"/>
          <p:cNvSpPr txBox="1"/>
          <p:nvPr>
            <p:ph type="title"/>
          </p:nvPr>
        </p:nvSpPr>
        <p:spPr>
          <a:xfrm>
            <a:off x="311700" y="445025"/>
            <a:ext cx="8520600" cy="5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Run the demos</a:t>
            </a:r>
            <a:endParaRPr/>
          </a:p>
        </p:txBody>
      </p:sp>
      <p:sp>
        <p:nvSpPr>
          <p:cNvPr id="2653" name="Google Shape;2653;p307"/>
          <p:cNvSpPr txBox="1"/>
          <p:nvPr>
            <p:ph idx="1" type="body"/>
          </p:nvPr>
        </p:nvSpPr>
        <p:spPr>
          <a:xfrm>
            <a:off x="311700" y="1152475"/>
            <a:ext cx="7403400" cy="3416400"/>
          </a:xfrm>
          <a:prstGeom prst="rect">
            <a:avLst/>
          </a:prstGeom>
        </p:spPr>
        <p:txBody>
          <a:bodyPr anchorCtr="0" anchor="t" bIns="0" lIns="0" spcFirstLastPara="1" rIns="91425" wrap="square" tIns="0">
            <a:noAutofit/>
          </a:bodyPr>
          <a:lstStyle/>
          <a:p>
            <a:pPr indent="-330200" lvl="0" marL="457200" rtl="0" algn="l">
              <a:lnSpc>
                <a:spcPct val="150000"/>
              </a:lnSpc>
              <a:spcBef>
                <a:spcPts val="0"/>
              </a:spcBef>
              <a:spcAft>
                <a:spcPts val="0"/>
              </a:spcAft>
              <a:buSzPts val="1600"/>
              <a:buAutoNum type="arabicPeriod"/>
            </a:pPr>
            <a:r>
              <a:rPr lang="en" sz="1600"/>
              <a:t>Open </a:t>
            </a:r>
            <a:r>
              <a:rPr b="1" lang="en" sz="1600"/>
              <a:t>Kubeflow Pipelines</a:t>
            </a:r>
            <a:r>
              <a:rPr lang="en" sz="1600"/>
              <a:t> console</a:t>
            </a:r>
            <a:endParaRPr sz="1600"/>
          </a:p>
          <a:p>
            <a:pPr indent="-330200" lvl="0" marL="457200" rtl="0" algn="l">
              <a:spcBef>
                <a:spcPts val="0"/>
              </a:spcBef>
              <a:spcAft>
                <a:spcPts val="0"/>
              </a:spcAft>
              <a:buSzPts val="1600"/>
              <a:buAutoNum type="arabicPeriod"/>
            </a:pPr>
            <a:r>
              <a:rPr lang="en" sz="1600"/>
              <a:t>Select </a:t>
            </a:r>
            <a:r>
              <a:rPr b="1" lang="en" sz="1600"/>
              <a:t>Pipelines</a:t>
            </a:r>
            <a:r>
              <a:rPr lang="en" sz="1600"/>
              <a:t> &gt; </a:t>
            </a:r>
            <a:r>
              <a:rPr b="1" lang="en" sz="1600"/>
              <a:t>[Demo] TFX - Irix</a:t>
            </a:r>
            <a:r>
              <a:rPr lang="en" sz="1600"/>
              <a:t> &gt; </a:t>
            </a:r>
            <a:r>
              <a:rPr b="1" lang="en" sz="1600"/>
              <a:t>Create run</a:t>
            </a:r>
            <a:r>
              <a:rPr lang="en" sz="1600"/>
              <a:t> &gt; </a:t>
            </a:r>
            <a:r>
              <a:rPr b="1" lang="en" sz="1600"/>
              <a:t>Start</a:t>
            </a:r>
            <a:endParaRPr b="1"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45"/>
          <p:cNvSpPr txBox="1"/>
          <p:nvPr>
            <p:ph type="title"/>
          </p:nvPr>
        </p:nvSpPr>
        <p:spPr>
          <a:xfrm>
            <a:off x="457175" y="460250"/>
            <a:ext cx="48990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The Challenges on Productionizing ML</a:t>
            </a:r>
            <a:endParaRPr/>
          </a:p>
        </p:txBody>
      </p:sp>
      <p:sp>
        <p:nvSpPr>
          <p:cNvPr id="1503" name="Google Shape;1503;p245"/>
          <p:cNvSpPr txBox="1"/>
          <p:nvPr>
            <p:ph idx="1" type="body"/>
          </p:nvPr>
        </p:nvSpPr>
        <p:spPr>
          <a:xfrm>
            <a:off x="457175" y="1231450"/>
            <a:ext cx="4152900" cy="2931300"/>
          </a:xfrm>
          <a:prstGeom prst="rect">
            <a:avLst/>
          </a:prstGeom>
        </p:spPr>
        <p:txBody>
          <a:bodyPr anchorCtr="0" anchor="t" bIns="0" lIns="0" spcFirstLastPara="1" rIns="91425" wrap="square" tIns="0">
            <a:noAutofit/>
          </a:bodyPr>
          <a:lstStyle/>
          <a:p>
            <a:pPr indent="0" lvl="0" marL="0" rtl="0" algn="l">
              <a:lnSpc>
                <a:spcPct val="115000"/>
              </a:lnSpc>
              <a:spcBef>
                <a:spcPts val="0"/>
              </a:spcBef>
              <a:spcAft>
                <a:spcPts val="0"/>
              </a:spcAft>
              <a:buNone/>
            </a:pPr>
            <a:r>
              <a:rPr lang="en" sz="1800">
                <a:solidFill>
                  <a:schemeClr val="dk1"/>
                </a:solidFill>
              </a:rPr>
              <a:t>ML challenges</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sz="1800">
                <a:solidFill>
                  <a:schemeClr val="dk1"/>
                </a:solidFill>
              </a:rPr>
              <a:t>Governance</a:t>
            </a:r>
            <a:r>
              <a:rPr lang="en" sz="1800">
                <a:solidFill>
                  <a:schemeClr val="dk1"/>
                </a:solidFill>
              </a:rPr>
              <a:t> of data, features, models, pipelines and experiments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Continuous training and deployment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Training-serving skew</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Data validation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Model analysis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Fairness and Explainability</a:t>
            </a:r>
            <a:endParaRPr sz="1800">
              <a:solidFill>
                <a:schemeClr val="dk1"/>
              </a:solidFill>
            </a:endParaRPr>
          </a:p>
        </p:txBody>
      </p:sp>
      <p:sp>
        <p:nvSpPr>
          <p:cNvPr id="1504" name="Google Shape;1504;p245"/>
          <p:cNvSpPr txBox="1"/>
          <p:nvPr>
            <p:ph idx="2" type="body"/>
          </p:nvPr>
        </p:nvSpPr>
        <p:spPr>
          <a:xfrm>
            <a:off x="5219725" y="1231450"/>
            <a:ext cx="3299400" cy="3151800"/>
          </a:xfrm>
          <a:prstGeom prst="rect">
            <a:avLst/>
          </a:prstGeom>
        </p:spPr>
        <p:txBody>
          <a:bodyPr anchorCtr="0" anchor="t" bIns="0" lIns="0" spcFirstLastPara="1" rIns="91425" wrap="square" tIns="0">
            <a:noAutofit/>
          </a:bodyPr>
          <a:lstStyle/>
          <a:p>
            <a:pPr indent="0" lvl="0" marL="0" rtl="0" algn="l">
              <a:lnSpc>
                <a:spcPct val="115000"/>
              </a:lnSpc>
              <a:spcBef>
                <a:spcPts val="0"/>
              </a:spcBef>
              <a:spcAft>
                <a:spcPts val="0"/>
              </a:spcAft>
              <a:buNone/>
            </a:pPr>
            <a:r>
              <a:rPr lang="en" sz="1800">
                <a:solidFill>
                  <a:schemeClr val="dk1"/>
                </a:solidFill>
              </a:rPr>
              <a:t>Production system challenges</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sz="1800">
                <a:solidFill>
                  <a:schemeClr val="dk1"/>
                </a:solidFill>
              </a:rPr>
              <a:t>Scalability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Availability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Portability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Reproducibility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Modularity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Monitoring and Alerting</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Security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Hosted or Serverless</a:t>
            </a:r>
            <a:endParaRPr sz="1800">
              <a:solidFill>
                <a:schemeClr val="dk1"/>
              </a:solidFill>
            </a:endParaRPr>
          </a:p>
        </p:txBody>
      </p:sp>
      <p:sp>
        <p:nvSpPr>
          <p:cNvPr id="1505" name="Google Shape;1505;p245"/>
          <p:cNvSpPr/>
          <p:nvPr/>
        </p:nvSpPr>
        <p:spPr>
          <a:xfrm>
            <a:off x="3955000" y="2520625"/>
            <a:ext cx="999000" cy="925200"/>
          </a:xfrm>
          <a:prstGeom prst="mathMultiply">
            <a:avLst>
              <a:gd fmla="val 23520" name="adj1"/>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solidFill>
      </p:bgPr>
    </p:bg>
    <p:spTree>
      <p:nvGrpSpPr>
        <p:cNvPr id="2657" name="Shape 2657"/>
        <p:cNvGrpSpPr/>
        <p:nvPr/>
      </p:nvGrpSpPr>
      <p:grpSpPr>
        <a:xfrm>
          <a:off x="0" y="0"/>
          <a:ext cx="0" cy="0"/>
          <a:chOff x="0" y="0"/>
          <a:chExt cx="0" cy="0"/>
        </a:xfrm>
      </p:grpSpPr>
      <p:pic>
        <p:nvPicPr>
          <p:cNvPr descr="Overview of Kubeflow Pipelines → https://goo.gle/2WH5DHV&#10;&#10;Continuous training in production, automatic tracking of metadata, and reusable ML components! These are just some of the ways that Kubeflow Pipelines handle the orchestration of ML workflows. In this episode of Kubeflow 101, Stephanie Wong shows you how Kubeflow Pipelines makes ML workflows easily composable, shareable, and reproducible. &#10;&#10;Watch more episodes of Kubeflow 101 → https://goo.gle/3cqY2lR &#10;Subscribe to the GCP Channel → https://goo.gle/GCP&#10;&#10;Product: Kubeflow, Kubeflow Pipelines; fullname: Stephanie Wong;&#10;&#10;#Kubeflow101" id="2658" name="Google Shape;2658;p308" title="Intro to Kubeflow Pipelines">
            <a:hlinkClick r:id="rId3"/>
          </p:cNvPr>
          <p:cNvPicPr preferRelativeResize="0"/>
          <p:nvPr/>
        </p:nvPicPr>
        <p:blipFill>
          <a:blip r:embed="rId4">
            <a:alphaModFix/>
          </a:blip>
          <a:stretch>
            <a:fillRect/>
          </a:stretch>
        </p:blipFill>
        <p:spPr>
          <a:xfrm>
            <a:off x="1105042" y="0"/>
            <a:ext cx="6858008"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58"/>
                                        </p:tgtEl>
                                        <p:attrNameLst>
                                          <p:attrName>style.visibility</p:attrName>
                                        </p:attrNameLst>
                                      </p:cBhvr>
                                      <p:to>
                                        <p:strVal val="visible"/>
                                      </p:to>
                                    </p:set>
                                    <p:animEffect filter="fade" transition="in">
                                      <p:cBhvr>
                                        <p:cTn dur="1000"/>
                                        <p:tgtEl>
                                          <p:spTgt spid="2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2" name="Shape 2662"/>
        <p:cNvGrpSpPr/>
        <p:nvPr/>
      </p:nvGrpSpPr>
      <p:grpSpPr>
        <a:xfrm>
          <a:off x="0" y="0"/>
          <a:ext cx="0" cy="0"/>
          <a:chOff x="0" y="0"/>
          <a:chExt cx="0" cy="0"/>
        </a:xfrm>
      </p:grpSpPr>
      <p:sp>
        <p:nvSpPr>
          <p:cNvPr id="2663" name="Google Shape;2663;p309"/>
          <p:cNvSpPr txBox="1"/>
          <p:nvPr>
            <p:ph type="title"/>
          </p:nvPr>
        </p:nvSpPr>
        <p:spPr>
          <a:xfrm>
            <a:off x="311700" y="445025"/>
            <a:ext cx="8520600" cy="5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Take a look at the demo results</a:t>
            </a:r>
            <a:endParaRPr/>
          </a:p>
        </p:txBody>
      </p:sp>
      <p:sp>
        <p:nvSpPr>
          <p:cNvPr id="2664" name="Google Shape;2664;p309"/>
          <p:cNvSpPr txBox="1"/>
          <p:nvPr>
            <p:ph idx="1" type="body"/>
          </p:nvPr>
        </p:nvSpPr>
        <p:spPr>
          <a:xfrm>
            <a:off x="311700" y="1152475"/>
            <a:ext cx="7403400" cy="3416400"/>
          </a:xfrm>
          <a:prstGeom prst="rect">
            <a:avLst/>
          </a:prstGeom>
        </p:spPr>
        <p:txBody>
          <a:bodyPr anchorCtr="0" anchor="t" bIns="0" lIns="0" spcFirstLastPara="1" rIns="91425" wrap="square" tIns="0">
            <a:noAutofit/>
          </a:bodyPr>
          <a:lstStyle/>
          <a:p>
            <a:pPr indent="-330200" lvl="0" marL="457200" rtl="0" algn="l">
              <a:lnSpc>
                <a:spcPct val="150000"/>
              </a:lnSpc>
              <a:spcBef>
                <a:spcPts val="0"/>
              </a:spcBef>
              <a:spcAft>
                <a:spcPts val="0"/>
              </a:spcAft>
              <a:buSzPts val="1600"/>
              <a:buAutoNum type="arabicPeriod"/>
            </a:pPr>
            <a:r>
              <a:rPr lang="en" sz="1600"/>
              <a:t>Open Kubeflow Pipelines console</a:t>
            </a:r>
            <a:endParaRPr sz="1600"/>
          </a:p>
          <a:p>
            <a:pPr indent="-330200" lvl="0" marL="457200" rtl="0" algn="l">
              <a:lnSpc>
                <a:spcPct val="150000"/>
              </a:lnSpc>
              <a:spcBef>
                <a:spcPts val="0"/>
              </a:spcBef>
              <a:spcAft>
                <a:spcPts val="0"/>
              </a:spcAft>
              <a:buSzPts val="1600"/>
              <a:buAutoNum type="arabicPeriod"/>
            </a:pPr>
            <a:r>
              <a:rPr lang="en" sz="1600"/>
              <a:t>Open </a:t>
            </a:r>
            <a:r>
              <a:rPr b="1" lang="en" sz="1600"/>
              <a:t>Experiments</a:t>
            </a:r>
            <a:r>
              <a:rPr lang="en" sz="1600"/>
              <a:t> &gt; Default &gt; </a:t>
            </a:r>
            <a:r>
              <a:rPr b="1" lang="en" sz="1600"/>
              <a:t>Run of [Demo] Iris</a:t>
            </a:r>
            <a:r>
              <a:rPr lang="en" sz="1600"/>
              <a:t>...</a:t>
            </a:r>
            <a:endParaRPr sz="1600"/>
          </a:p>
          <a:p>
            <a:pPr indent="-330200" lvl="0" marL="457200" rtl="0" algn="l">
              <a:lnSpc>
                <a:spcPct val="150000"/>
              </a:lnSpc>
              <a:spcBef>
                <a:spcPts val="0"/>
              </a:spcBef>
              <a:spcAft>
                <a:spcPts val="0"/>
              </a:spcAft>
              <a:buSzPts val="1600"/>
              <a:buAutoNum type="arabicPeriod"/>
            </a:pPr>
            <a:r>
              <a:rPr lang="en" sz="1600"/>
              <a:t>Click </a:t>
            </a:r>
            <a:r>
              <a:rPr b="1" lang="en" sz="1600"/>
              <a:t>statisticsgen</a:t>
            </a:r>
            <a:r>
              <a:rPr lang="en" sz="1600"/>
              <a:t> &gt; </a:t>
            </a:r>
            <a:r>
              <a:rPr b="1" lang="en" sz="1600"/>
              <a:t>Visualizations</a:t>
            </a:r>
            <a:r>
              <a:rPr lang="en" sz="1600"/>
              <a:t> and see TFDV stats on the UI</a:t>
            </a:r>
            <a:endParaRPr sz="1600"/>
          </a:p>
          <a:p>
            <a:pPr indent="-330200" lvl="0" marL="457200" rtl="0" algn="l">
              <a:spcBef>
                <a:spcPts val="0"/>
              </a:spcBef>
              <a:spcAft>
                <a:spcPts val="0"/>
              </a:spcAft>
              <a:buSzPts val="1600"/>
              <a:buAutoNum type="arabicPeriod"/>
            </a:pPr>
            <a:r>
              <a:rPr lang="en" sz="1600"/>
              <a:t>Click </a:t>
            </a:r>
            <a:r>
              <a:rPr b="1" lang="en" sz="1600"/>
              <a:t>schemagen</a:t>
            </a:r>
            <a:r>
              <a:rPr lang="en" sz="1600"/>
              <a:t> &gt; </a:t>
            </a:r>
            <a:r>
              <a:rPr b="1" lang="en" sz="1600"/>
              <a:t>Visualizations</a:t>
            </a:r>
            <a:r>
              <a:rPr lang="en" sz="1600"/>
              <a:t> and see the schema on the UI</a:t>
            </a:r>
            <a:endParaRPr sz="1600"/>
          </a:p>
          <a:p>
            <a:pPr indent="-330200" lvl="0" marL="457200" rtl="0" algn="l">
              <a:spcBef>
                <a:spcPts val="0"/>
              </a:spcBef>
              <a:spcAft>
                <a:spcPts val="0"/>
              </a:spcAft>
              <a:buSzPts val="1600"/>
              <a:buAutoNum type="arabicPeriod"/>
            </a:pPr>
            <a:r>
              <a:rPr lang="en" sz="1600"/>
              <a:t>Open </a:t>
            </a:r>
            <a:r>
              <a:rPr b="1" lang="en" sz="1600"/>
              <a:t>Artifacts</a:t>
            </a:r>
            <a:r>
              <a:rPr lang="en" sz="1600"/>
              <a:t> &gt; </a:t>
            </a:r>
            <a:r>
              <a:rPr b="1" lang="en" sz="1600"/>
              <a:t>iris_native_keras</a:t>
            </a:r>
            <a:r>
              <a:rPr lang="en" sz="1600"/>
              <a:t> &gt; </a:t>
            </a:r>
            <a:r>
              <a:rPr b="1" lang="en" sz="1600"/>
              <a:t>model</a:t>
            </a:r>
            <a:r>
              <a:rPr lang="en" sz="1600"/>
              <a:t> &gt; </a:t>
            </a:r>
            <a:r>
              <a:rPr b="1" lang="en" sz="1600"/>
              <a:t>Lineage Explorer</a:t>
            </a:r>
            <a:endParaRPr b="1" sz="1600"/>
          </a:p>
          <a:p>
            <a:pPr indent="0" lvl="0" marL="0" rtl="0" algn="l">
              <a:spcBef>
                <a:spcPts val="0"/>
              </a:spcBef>
              <a:spcAft>
                <a:spcPts val="0"/>
              </a:spcAft>
              <a:buNone/>
            </a:pPr>
            <a:r>
              <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8" name="Shape 2668"/>
        <p:cNvGrpSpPr/>
        <p:nvPr/>
      </p:nvGrpSpPr>
      <p:grpSpPr>
        <a:xfrm>
          <a:off x="0" y="0"/>
          <a:ext cx="0" cy="0"/>
          <a:chOff x="0" y="0"/>
          <a:chExt cx="0" cy="0"/>
        </a:xfrm>
      </p:grpSpPr>
      <p:sp>
        <p:nvSpPr>
          <p:cNvPr id="2669" name="Google Shape;2669;p310"/>
          <p:cNvSpPr txBox="1"/>
          <p:nvPr>
            <p:ph type="title"/>
          </p:nvPr>
        </p:nvSpPr>
        <p:spPr>
          <a:xfrm>
            <a:off x="311700" y="445025"/>
            <a:ext cx="8520600" cy="5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(Optional) Using Pipelines with Notebooks</a:t>
            </a:r>
            <a:endParaRPr/>
          </a:p>
        </p:txBody>
      </p:sp>
      <p:sp>
        <p:nvSpPr>
          <p:cNvPr id="2670" name="Google Shape;2670;p310"/>
          <p:cNvSpPr txBox="1"/>
          <p:nvPr>
            <p:ph idx="1" type="body"/>
          </p:nvPr>
        </p:nvSpPr>
        <p:spPr>
          <a:xfrm>
            <a:off x="311700" y="1152475"/>
            <a:ext cx="7403400" cy="3416400"/>
          </a:xfrm>
          <a:prstGeom prst="rect">
            <a:avLst/>
          </a:prstGeom>
        </p:spPr>
        <p:txBody>
          <a:bodyPr anchorCtr="0" anchor="t" bIns="0" lIns="0" spcFirstLastPara="1" rIns="91425" wrap="square" tIns="0">
            <a:noAutofit/>
          </a:bodyPr>
          <a:lstStyle/>
          <a:p>
            <a:pPr indent="-330200" lvl="0" marL="457200" rtl="0" algn="l">
              <a:spcBef>
                <a:spcPts val="0"/>
              </a:spcBef>
              <a:spcAft>
                <a:spcPts val="0"/>
              </a:spcAft>
              <a:buSzPts val="1600"/>
              <a:buAutoNum type="arabicPeriod"/>
            </a:pPr>
            <a:r>
              <a:rPr lang="en" sz="1600"/>
              <a:t>Open the sample Notebook: </a:t>
            </a:r>
            <a:r>
              <a:rPr b="1" lang="en" sz="2000" u="sng">
                <a:solidFill>
                  <a:schemeClr val="hlink"/>
                </a:solidFill>
                <a:hlinkClick r:id="rId3"/>
              </a:rPr>
              <a:t>https://bit.ly/2NCROYY</a:t>
            </a:r>
            <a:endParaRPr b="1" sz="2000"/>
          </a:p>
          <a:p>
            <a:pPr indent="-330200" lvl="0" marL="457200" rtl="0" algn="l">
              <a:spcBef>
                <a:spcPts val="0"/>
              </a:spcBef>
              <a:spcAft>
                <a:spcPts val="0"/>
              </a:spcAft>
              <a:buSzPts val="1600"/>
              <a:buAutoNum type="arabicPeriod"/>
            </a:pPr>
            <a:r>
              <a:rPr lang="en" sz="1600"/>
              <a:t>Follow the instruction with Google Colab</a:t>
            </a:r>
            <a:endParaRPr sz="1600"/>
          </a:p>
          <a:p>
            <a:pPr indent="457200" lvl="0" marL="0" rtl="0" algn="l">
              <a:spcBef>
                <a:spcPts val="0"/>
              </a:spcBef>
              <a:spcAft>
                <a:spcPts val="0"/>
              </a:spcAft>
              <a:buNone/>
            </a:pPr>
            <a:r>
              <a:rPr lang="en" sz="1600"/>
              <a:t>Caveats: you'd need to create some GCS buckets</a:t>
            </a:r>
            <a:endParaRPr sz="1600"/>
          </a:p>
        </p:txBody>
      </p:sp>
      <p:pic>
        <p:nvPicPr>
          <p:cNvPr id="2671" name="Google Shape;2671;p310"/>
          <p:cNvPicPr preferRelativeResize="0"/>
          <p:nvPr/>
        </p:nvPicPr>
        <p:blipFill>
          <a:blip r:embed="rId4">
            <a:alphaModFix/>
          </a:blip>
          <a:stretch>
            <a:fillRect/>
          </a:stretch>
        </p:blipFill>
        <p:spPr>
          <a:xfrm>
            <a:off x="4038625" y="3612150"/>
            <a:ext cx="571500" cy="57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46"/>
          <p:cNvSpPr txBox="1"/>
          <p:nvPr>
            <p:ph idx="1" type="body"/>
          </p:nvPr>
        </p:nvSpPr>
        <p:spPr>
          <a:xfrm>
            <a:off x="457175" y="1002850"/>
            <a:ext cx="7970400" cy="3151800"/>
          </a:xfrm>
          <a:prstGeom prst="rect">
            <a:avLst/>
          </a:prstGeom>
        </p:spPr>
        <p:txBody>
          <a:bodyPr anchorCtr="0" anchor="t" bIns="0" lIns="0" spcFirstLastPara="1" rIns="91425" wrap="square" tIns="0">
            <a:noAutofit/>
          </a:bodyPr>
          <a:lstStyle/>
          <a:p>
            <a:pPr indent="0" lvl="0" marL="0" rtl="0" algn="l">
              <a:lnSpc>
                <a:spcPct val="115000"/>
              </a:lnSpc>
              <a:spcBef>
                <a:spcPts val="0"/>
              </a:spcBef>
              <a:spcAft>
                <a:spcPts val="0"/>
              </a:spcAft>
              <a:buClr>
                <a:srgbClr val="000000"/>
              </a:buClr>
              <a:buSzPts val="3700"/>
              <a:buFont typeface="Arial"/>
              <a:buNone/>
            </a:pPr>
            <a:r>
              <a:rPr lang="en" sz="1400">
                <a:solidFill>
                  <a:schemeClr val="hlink"/>
                </a:solidFill>
                <a:uFill>
                  <a:noFill/>
                </a:uFill>
                <a:hlinkClick r:id="rId3"/>
              </a:rPr>
              <a:t>Continuous Training for Production ML in the TFX Platform.</a:t>
            </a:r>
            <a:r>
              <a:rPr lang="en" sz="1400">
                <a:solidFill>
                  <a:schemeClr val="dk2"/>
                </a:solidFill>
              </a:rPr>
              <a:t> OpML (2019).</a:t>
            </a:r>
            <a:endParaRPr sz="1400">
              <a:solidFill>
                <a:schemeClr val="dk2"/>
              </a:solidFill>
            </a:endParaRPr>
          </a:p>
          <a:p>
            <a:pPr indent="0" lvl="0" marL="0" rtl="0" algn="l">
              <a:lnSpc>
                <a:spcPct val="115000"/>
              </a:lnSpc>
              <a:spcBef>
                <a:spcPts val="0"/>
              </a:spcBef>
              <a:spcAft>
                <a:spcPts val="0"/>
              </a:spcAft>
              <a:buClr>
                <a:srgbClr val="000000"/>
              </a:buClr>
              <a:buSzPts val="3700"/>
              <a:buFont typeface="Arial"/>
              <a:buNone/>
            </a:pPr>
            <a:r>
              <a:rPr lang="en" sz="1400">
                <a:solidFill>
                  <a:schemeClr val="hlink"/>
                </a:solidFill>
                <a:uFill>
                  <a:noFill/>
                </a:uFill>
                <a:hlinkClick r:id="rId4"/>
              </a:rPr>
              <a:t>Slice Finder: Automated Data Slicing for Model Validation.</a:t>
            </a:r>
            <a:r>
              <a:rPr lang="en" sz="1400">
                <a:solidFill>
                  <a:schemeClr val="dk2"/>
                </a:solidFill>
              </a:rPr>
              <a:t> ICDE (2019).</a:t>
            </a:r>
            <a:endParaRPr sz="1400">
              <a:solidFill>
                <a:schemeClr val="dk2"/>
              </a:solidFill>
            </a:endParaRPr>
          </a:p>
          <a:p>
            <a:pPr indent="0" lvl="0" marL="0" rtl="0" algn="l">
              <a:lnSpc>
                <a:spcPct val="115000"/>
              </a:lnSpc>
              <a:spcBef>
                <a:spcPts val="0"/>
              </a:spcBef>
              <a:spcAft>
                <a:spcPts val="0"/>
              </a:spcAft>
              <a:buClr>
                <a:srgbClr val="000000"/>
              </a:buClr>
              <a:buSzPts val="3700"/>
              <a:buFont typeface="Arial"/>
              <a:buNone/>
            </a:pPr>
            <a:r>
              <a:rPr lang="en" sz="1400">
                <a:solidFill>
                  <a:schemeClr val="hlink"/>
                </a:solidFill>
                <a:uFill>
                  <a:noFill/>
                </a:uFill>
                <a:hlinkClick r:id="rId5"/>
              </a:rPr>
              <a:t>Data Validation for Machine Learning.</a:t>
            </a:r>
            <a:r>
              <a:rPr lang="en" sz="1400">
                <a:solidFill>
                  <a:schemeClr val="dk2"/>
                </a:solidFill>
              </a:rPr>
              <a:t> SysML (2019).</a:t>
            </a:r>
            <a:endParaRPr sz="1400">
              <a:solidFill>
                <a:schemeClr val="dk2"/>
              </a:solidFill>
            </a:endParaRPr>
          </a:p>
          <a:p>
            <a:pPr indent="0" lvl="0" marL="0" rtl="0" algn="l">
              <a:lnSpc>
                <a:spcPct val="115000"/>
              </a:lnSpc>
              <a:spcBef>
                <a:spcPts val="0"/>
              </a:spcBef>
              <a:spcAft>
                <a:spcPts val="0"/>
              </a:spcAft>
              <a:buClr>
                <a:srgbClr val="000000"/>
              </a:buClr>
              <a:buSzPts val="3700"/>
              <a:buFont typeface="Arial"/>
              <a:buNone/>
            </a:pPr>
            <a:r>
              <a:rPr lang="en" sz="1400">
                <a:solidFill>
                  <a:schemeClr val="hlink"/>
                </a:solidFill>
                <a:uFill>
                  <a:noFill/>
                </a:uFill>
                <a:hlinkClick r:id="rId6"/>
              </a:rPr>
              <a:t>TFX: A TensorFlow-Based Production-Scale Machine Learning Platform.</a:t>
            </a:r>
            <a:r>
              <a:rPr lang="en" sz="1400">
                <a:solidFill>
                  <a:schemeClr val="dk2"/>
                </a:solidFill>
              </a:rPr>
              <a:t> KDD (2017).</a:t>
            </a:r>
            <a:endParaRPr sz="1400">
              <a:solidFill>
                <a:schemeClr val="dk2"/>
              </a:solidFill>
            </a:endParaRPr>
          </a:p>
          <a:p>
            <a:pPr indent="0" lvl="0" marL="0" rtl="0" algn="l">
              <a:lnSpc>
                <a:spcPct val="115000"/>
              </a:lnSpc>
              <a:spcBef>
                <a:spcPts val="0"/>
              </a:spcBef>
              <a:spcAft>
                <a:spcPts val="0"/>
              </a:spcAft>
              <a:buClr>
                <a:srgbClr val="000000"/>
              </a:buClr>
              <a:buSzPts val="3700"/>
              <a:buFont typeface="Arial"/>
              <a:buNone/>
            </a:pPr>
            <a:r>
              <a:rPr lang="en" sz="1400">
                <a:solidFill>
                  <a:schemeClr val="hlink"/>
                </a:solidFill>
                <a:uFill>
                  <a:noFill/>
                </a:uFill>
                <a:hlinkClick r:id="rId7"/>
              </a:rPr>
              <a:t>Data Management Challenges in Production Machine Learning.</a:t>
            </a:r>
            <a:r>
              <a:rPr lang="en" sz="1400">
                <a:solidFill>
                  <a:schemeClr val="dk2"/>
                </a:solidFill>
              </a:rPr>
              <a:t> SIGMOD (2017).</a:t>
            </a:r>
            <a:endParaRPr sz="1400">
              <a:solidFill>
                <a:schemeClr val="dk2"/>
              </a:solidFill>
            </a:endParaRPr>
          </a:p>
          <a:p>
            <a:pPr indent="0" lvl="0" marL="0" rtl="0" algn="l">
              <a:lnSpc>
                <a:spcPct val="115000"/>
              </a:lnSpc>
              <a:spcBef>
                <a:spcPts val="0"/>
              </a:spcBef>
              <a:spcAft>
                <a:spcPts val="0"/>
              </a:spcAft>
              <a:buClr>
                <a:srgbClr val="000000"/>
              </a:buClr>
              <a:buSzPts val="3700"/>
              <a:buFont typeface="Arial"/>
              <a:buNone/>
            </a:pPr>
            <a:r>
              <a:rPr lang="en" sz="1400">
                <a:solidFill>
                  <a:schemeClr val="hlink"/>
                </a:solidFill>
              </a:rPr>
              <a:t>Rules of Machine Learning: Best Practices for ML Engineering. Google AI Web</a:t>
            </a:r>
            <a:r>
              <a:rPr b="1" lang="en" sz="1400">
                <a:solidFill>
                  <a:srgbClr val="FF6F00"/>
                </a:solidFill>
              </a:rPr>
              <a:t> </a:t>
            </a:r>
            <a:r>
              <a:rPr lang="en" sz="1400">
                <a:solidFill>
                  <a:schemeClr val="dk2"/>
                </a:solidFill>
              </a:rPr>
              <a:t>(2017).</a:t>
            </a:r>
            <a:endParaRPr sz="1400">
              <a:solidFill>
                <a:schemeClr val="dk2"/>
              </a:solidFill>
            </a:endParaRPr>
          </a:p>
          <a:p>
            <a:pPr indent="0" lvl="0" marL="0" rtl="0" algn="l">
              <a:lnSpc>
                <a:spcPct val="115000"/>
              </a:lnSpc>
              <a:spcBef>
                <a:spcPts val="0"/>
              </a:spcBef>
              <a:spcAft>
                <a:spcPts val="0"/>
              </a:spcAft>
              <a:buClr>
                <a:srgbClr val="000000"/>
              </a:buClr>
              <a:buSzPts val="3700"/>
              <a:buFont typeface="Arial"/>
              <a:buNone/>
            </a:pPr>
            <a:r>
              <a:rPr lang="en" sz="1400">
                <a:solidFill>
                  <a:schemeClr val="hlink"/>
                </a:solidFill>
                <a:uFill>
                  <a:noFill/>
                </a:uFill>
                <a:hlinkClick r:id="rId8"/>
              </a:rPr>
              <a:t>Machine Learning: The High Interest Credit Card of Technical Debt</a:t>
            </a:r>
            <a:r>
              <a:rPr lang="en" sz="1400">
                <a:solidFill>
                  <a:schemeClr val="dk2"/>
                </a:solidFill>
              </a:rPr>
              <a:t>. NeurIPS (2015).</a:t>
            </a:r>
            <a:endParaRPr sz="1400">
              <a:solidFill>
                <a:schemeClr val="dk2"/>
              </a:solidFill>
            </a:endParaRPr>
          </a:p>
          <a:p>
            <a:pPr indent="0" lvl="0" marL="0" rtl="0" algn="l">
              <a:lnSpc>
                <a:spcPct val="115000"/>
              </a:lnSpc>
              <a:spcBef>
                <a:spcPts val="0"/>
              </a:spcBef>
              <a:spcAft>
                <a:spcPts val="0"/>
              </a:spcAft>
              <a:buClr>
                <a:schemeClr val="dk1"/>
              </a:buClr>
              <a:buSzPts val="3700"/>
              <a:buFont typeface="Arial"/>
              <a:buNone/>
            </a:pPr>
            <a:r>
              <a:rPr lang="en" sz="1400">
                <a:solidFill>
                  <a:schemeClr val="hlink"/>
                </a:solidFill>
                <a:uFill>
                  <a:noFill/>
                </a:uFill>
                <a:hlinkClick r:id="rId9"/>
              </a:rPr>
              <a:t>Hidden Technical Debt in Machine Learning Systems.</a:t>
            </a:r>
            <a:r>
              <a:rPr lang="en" sz="1400">
                <a:solidFill>
                  <a:schemeClr val="dk2"/>
                </a:solidFill>
              </a:rPr>
              <a:t> NIPS (2015).</a:t>
            </a:r>
            <a:endParaRPr sz="1400"/>
          </a:p>
        </p:txBody>
      </p:sp>
      <p:sp>
        <p:nvSpPr>
          <p:cNvPr id="1511" name="Google Shape;1511;p246"/>
          <p:cNvSpPr txBox="1"/>
          <p:nvPr>
            <p:ph type="title"/>
          </p:nvPr>
        </p:nvSpPr>
        <p:spPr>
          <a:xfrm>
            <a:off x="457175" y="460250"/>
            <a:ext cx="5241300" cy="390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The History of Productionizing ML at Google</a:t>
            </a:r>
            <a:endParaRPr/>
          </a:p>
        </p:txBody>
      </p:sp>
      <p:sp>
        <p:nvSpPr>
          <p:cNvPr id="1512" name="Google Shape;1512;p246"/>
          <p:cNvSpPr/>
          <p:nvPr/>
        </p:nvSpPr>
        <p:spPr>
          <a:xfrm>
            <a:off x="0" y="3242853"/>
            <a:ext cx="9144000" cy="19005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243800" lIns="243800" spcFirstLastPara="1" rIns="243800" wrap="square" tIns="243800">
            <a:noAutofit/>
          </a:bodyPr>
          <a:lstStyle/>
          <a:p>
            <a:pPr indent="0" lvl="0" marL="975360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513" name="Google Shape;1513;p246"/>
          <p:cNvPicPr preferRelativeResize="0"/>
          <p:nvPr/>
        </p:nvPicPr>
        <p:blipFill rotWithShape="1">
          <a:blip r:embed="rId10">
            <a:alphaModFix/>
          </a:blip>
          <a:srcRect b="29568" l="8531" r="9116" t="6692"/>
          <a:stretch/>
        </p:blipFill>
        <p:spPr>
          <a:xfrm>
            <a:off x="50" y="3242978"/>
            <a:ext cx="2731205" cy="1900469"/>
          </a:xfrm>
          <a:prstGeom prst="rect">
            <a:avLst/>
          </a:prstGeom>
          <a:noFill/>
          <a:ln>
            <a:noFill/>
          </a:ln>
          <a:effectLst>
            <a:outerShdw blurRad="57150" rotWithShape="0" algn="bl" dir="5400000" dist="19050">
              <a:srgbClr val="000000">
                <a:alpha val="49800"/>
              </a:srgbClr>
            </a:outerShdw>
          </a:effectLst>
        </p:spPr>
      </p:pic>
      <p:pic>
        <p:nvPicPr>
          <p:cNvPr id="1514" name="Google Shape;1514;p246"/>
          <p:cNvPicPr preferRelativeResize="0"/>
          <p:nvPr/>
        </p:nvPicPr>
        <p:blipFill rotWithShape="1">
          <a:blip r:embed="rId11">
            <a:alphaModFix/>
          </a:blip>
          <a:srcRect b="18511" l="21981" r="21495" t="7649"/>
          <a:stretch/>
        </p:blipFill>
        <p:spPr>
          <a:xfrm>
            <a:off x="914435" y="3242979"/>
            <a:ext cx="2731206" cy="1900514"/>
          </a:xfrm>
          <a:prstGeom prst="rect">
            <a:avLst/>
          </a:prstGeom>
          <a:noFill/>
          <a:ln>
            <a:noFill/>
          </a:ln>
          <a:effectLst>
            <a:outerShdw blurRad="28575" rotWithShape="0" algn="bl" dir="6540000" dist="9525">
              <a:srgbClr val="434343">
                <a:alpha val="32940"/>
              </a:srgbClr>
            </a:outerShdw>
          </a:effectLst>
        </p:spPr>
      </p:pic>
      <p:pic>
        <p:nvPicPr>
          <p:cNvPr id="1515" name="Google Shape;1515;p246"/>
          <p:cNvPicPr preferRelativeResize="0"/>
          <p:nvPr/>
        </p:nvPicPr>
        <p:blipFill rotWithShape="1">
          <a:blip r:embed="rId12">
            <a:alphaModFix/>
          </a:blip>
          <a:srcRect b="34054" l="2893" r="0" t="0"/>
          <a:stretch/>
        </p:blipFill>
        <p:spPr>
          <a:xfrm>
            <a:off x="2005657" y="3242980"/>
            <a:ext cx="2731201" cy="1900522"/>
          </a:xfrm>
          <a:prstGeom prst="rect">
            <a:avLst/>
          </a:prstGeom>
          <a:noFill/>
          <a:ln>
            <a:noFill/>
          </a:ln>
          <a:effectLst>
            <a:outerShdw blurRad="28575" rotWithShape="0" algn="bl" dir="6540000" dist="19050">
              <a:srgbClr val="434343">
                <a:alpha val="32940"/>
              </a:srgbClr>
            </a:outerShdw>
          </a:effectLst>
        </p:spPr>
      </p:pic>
      <p:pic>
        <p:nvPicPr>
          <p:cNvPr id="1516" name="Google Shape;1516;p246"/>
          <p:cNvPicPr preferRelativeResize="0"/>
          <p:nvPr/>
        </p:nvPicPr>
        <p:blipFill rotWithShape="1">
          <a:blip r:embed="rId13">
            <a:alphaModFix/>
          </a:blip>
          <a:srcRect b="35720" l="0" r="0" t="0"/>
          <a:stretch/>
        </p:blipFill>
        <p:spPr>
          <a:xfrm>
            <a:off x="3041350" y="3242979"/>
            <a:ext cx="2731205" cy="1900519"/>
          </a:xfrm>
          <a:prstGeom prst="rect">
            <a:avLst/>
          </a:prstGeom>
          <a:noFill/>
          <a:ln>
            <a:noFill/>
          </a:ln>
          <a:effectLst>
            <a:outerShdw blurRad="57150" rotWithShape="0" algn="bl" dir="5400000" dist="19050">
              <a:srgbClr val="000000">
                <a:alpha val="49800"/>
              </a:srgbClr>
            </a:outerShdw>
          </a:effectLst>
        </p:spPr>
      </p:pic>
      <p:pic>
        <p:nvPicPr>
          <p:cNvPr id="1517" name="Google Shape;1517;p246"/>
          <p:cNvPicPr preferRelativeResize="0"/>
          <p:nvPr/>
        </p:nvPicPr>
        <p:blipFill rotWithShape="1">
          <a:blip r:embed="rId14">
            <a:alphaModFix/>
          </a:blip>
          <a:srcRect b="28926" l="0" r="0" t="0"/>
          <a:stretch/>
        </p:blipFill>
        <p:spPr>
          <a:xfrm>
            <a:off x="4142222" y="3242755"/>
            <a:ext cx="2731201" cy="1900518"/>
          </a:xfrm>
          <a:prstGeom prst="rect">
            <a:avLst/>
          </a:prstGeom>
          <a:noFill/>
          <a:ln>
            <a:noFill/>
          </a:ln>
          <a:effectLst>
            <a:outerShdw blurRad="28575" rotWithShape="0" algn="bl" dir="6540000" dist="19050">
              <a:srgbClr val="434343">
                <a:alpha val="32940"/>
              </a:srgbClr>
            </a:outerShdw>
          </a:effectLst>
        </p:spPr>
      </p:pic>
      <p:pic>
        <p:nvPicPr>
          <p:cNvPr id="1518" name="Google Shape;1518;p246"/>
          <p:cNvPicPr preferRelativeResize="0"/>
          <p:nvPr/>
        </p:nvPicPr>
        <p:blipFill rotWithShape="1">
          <a:blip r:embed="rId15">
            <a:alphaModFix/>
          </a:blip>
          <a:srcRect b="32088" l="0" r="0" t="0"/>
          <a:stretch/>
        </p:blipFill>
        <p:spPr>
          <a:xfrm>
            <a:off x="5266714" y="3242905"/>
            <a:ext cx="2731201" cy="1900522"/>
          </a:xfrm>
          <a:prstGeom prst="rect">
            <a:avLst/>
          </a:prstGeom>
          <a:noFill/>
          <a:ln>
            <a:noFill/>
          </a:ln>
          <a:effectLst>
            <a:outerShdw blurRad="28575" rotWithShape="0" algn="bl" dir="6540000" dist="19050">
              <a:srgbClr val="434343">
                <a:alpha val="32940"/>
              </a:srgbClr>
            </a:outerShdw>
          </a:effectLst>
        </p:spPr>
      </p:pic>
      <p:pic>
        <p:nvPicPr>
          <p:cNvPr id="1519" name="Google Shape;1519;p246"/>
          <p:cNvPicPr preferRelativeResize="0"/>
          <p:nvPr/>
        </p:nvPicPr>
        <p:blipFill rotWithShape="1">
          <a:blip r:embed="rId16">
            <a:alphaModFix/>
          </a:blip>
          <a:srcRect b="36912" l="2777" r="4328" t="0"/>
          <a:stretch/>
        </p:blipFill>
        <p:spPr>
          <a:xfrm>
            <a:off x="6412695" y="3242905"/>
            <a:ext cx="2731201" cy="1900522"/>
          </a:xfrm>
          <a:prstGeom prst="rect">
            <a:avLst/>
          </a:prstGeom>
          <a:noFill/>
          <a:ln>
            <a:noFill/>
          </a:ln>
          <a:effectLst>
            <a:outerShdw blurRad="28575" rotWithShape="0" algn="bl" dir="6540000" dist="19050">
              <a:srgbClr val="434343">
                <a:alpha val="3294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0FE"/>
        </a:solidFill>
      </p:bgPr>
    </p:bg>
    <p:spTree>
      <p:nvGrpSpPr>
        <p:cNvPr id="1523" name="Shape 1523"/>
        <p:cNvGrpSpPr/>
        <p:nvPr/>
      </p:nvGrpSpPr>
      <p:grpSpPr>
        <a:xfrm>
          <a:off x="0" y="0"/>
          <a:ext cx="0" cy="0"/>
          <a:chOff x="0" y="0"/>
          <a:chExt cx="0" cy="0"/>
        </a:xfrm>
      </p:grpSpPr>
      <p:sp>
        <p:nvSpPr>
          <p:cNvPr id="1524" name="Google Shape;1524;p247"/>
          <p:cNvSpPr/>
          <p:nvPr/>
        </p:nvSpPr>
        <p:spPr>
          <a:xfrm>
            <a:off x="1238250" y="-762000"/>
            <a:ext cx="6667500" cy="6667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47"/>
          <p:cNvSpPr txBox="1"/>
          <p:nvPr>
            <p:ph type="title"/>
          </p:nvPr>
        </p:nvSpPr>
        <p:spPr>
          <a:xfrm>
            <a:off x="3748050" y="1650875"/>
            <a:ext cx="1647900" cy="444600"/>
          </a:xfrm>
          <a:prstGeom prst="rect">
            <a:avLst/>
          </a:prstGeom>
        </p:spPr>
        <p:txBody>
          <a:bodyPr anchorCtr="0" anchor="t" bIns="0" lIns="0" spcFirstLastPara="1" rIns="91425" wrap="square" tIns="0">
            <a:noAutofit/>
          </a:bodyPr>
          <a:lstStyle/>
          <a:p>
            <a:pPr indent="0" lvl="0" marL="0" rtl="0" algn="ctr">
              <a:spcBef>
                <a:spcPts val="0"/>
              </a:spcBef>
              <a:spcAft>
                <a:spcPts val="0"/>
              </a:spcAft>
              <a:buNone/>
            </a:pPr>
            <a:r>
              <a:rPr lang="en" sz="3000"/>
              <a:t>MLOps</a:t>
            </a:r>
            <a:endParaRPr sz="3000"/>
          </a:p>
        </p:txBody>
      </p:sp>
      <p:sp>
        <p:nvSpPr>
          <p:cNvPr id="1526" name="Google Shape;1526;p247"/>
          <p:cNvSpPr txBox="1"/>
          <p:nvPr/>
        </p:nvSpPr>
        <p:spPr>
          <a:xfrm>
            <a:off x="2095500" y="2532900"/>
            <a:ext cx="5086500" cy="11811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sz="2000">
                <a:solidFill>
                  <a:srgbClr val="202124"/>
                </a:solidFill>
                <a:latin typeface="Google Sans"/>
                <a:ea typeface="Google Sans"/>
                <a:cs typeface="Google Sans"/>
                <a:sym typeface="Google Sans"/>
              </a:rPr>
              <a:t>An ML engineering culture and practice that aims at </a:t>
            </a:r>
            <a:r>
              <a:rPr b="1" lang="en" sz="2000">
                <a:solidFill>
                  <a:srgbClr val="202124"/>
                </a:solidFill>
                <a:latin typeface="Google Sans"/>
                <a:ea typeface="Google Sans"/>
                <a:cs typeface="Google Sans"/>
                <a:sym typeface="Google Sans"/>
              </a:rPr>
              <a:t>unifying</a:t>
            </a:r>
            <a:r>
              <a:rPr lang="en" sz="2000">
                <a:solidFill>
                  <a:srgbClr val="202124"/>
                </a:solidFill>
                <a:latin typeface="Google Sans"/>
                <a:ea typeface="Google Sans"/>
                <a:cs typeface="Google Sans"/>
                <a:sym typeface="Google Sans"/>
              </a:rPr>
              <a:t> ML system development (Dev) and ML system operation (Ops)</a:t>
            </a:r>
            <a:endParaRPr sz="2000">
              <a:solidFill>
                <a:srgbClr val="202124"/>
              </a:solidFill>
              <a:latin typeface="Google Sans"/>
              <a:ea typeface="Google Sans"/>
              <a:cs typeface="Google Sans"/>
              <a:sym typeface="Google Sans"/>
            </a:endParaRPr>
          </a:p>
        </p:txBody>
      </p:sp>
      <p:cxnSp>
        <p:nvCxnSpPr>
          <p:cNvPr id="1527" name="Google Shape;1527;p247"/>
          <p:cNvCxnSpPr/>
          <p:nvPr/>
        </p:nvCxnSpPr>
        <p:spPr>
          <a:xfrm>
            <a:off x="3862350" y="2314188"/>
            <a:ext cx="1419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I/O 2021 Color Template">
  <a:themeElements>
    <a:clrScheme name="Simple Light">
      <a:dk1>
        <a:srgbClr val="5F6368"/>
      </a:dk1>
      <a:lt1>
        <a:srgbClr val="FFFFFF"/>
      </a:lt1>
      <a:dk2>
        <a:srgbClr val="121215"/>
      </a:dk2>
      <a:lt2>
        <a:srgbClr val="EEEEEE"/>
      </a:lt2>
      <a:accent1>
        <a:srgbClr val="34A853"/>
      </a:accent1>
      <a:accent2>
        <a:srgbClr val="FBBC05"/>
      </a:accent2>
      <a:accent3>
        <a:srgbClr val="EA4334"/>
      </a:accent3>
      <a:accent4>
        <a:srgbClr val="4285F4"/>
      </a:accent4>
      <a:accent5>
        <a:srgbClr val="9AD3AE"/>
      </a:accent5>
      <a:accent6>
        <a:srgbClr val="FBB3A4"/>
      </a:accent6>
      <a:hlink>
        <a:srgbClr val="1F8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I/O 2021 Color Template">
  <a:themeElements>
    <a:clrScheme name="Simple Light">
      <a:dk1>
        <a:srgbClr val="5F6368"/>
      </a:dk1>
      <a:lt1>
        <a:srgbClr val="FFFFFF"/>
      </a:lt1>
      <a:dk2>
        <a:srgbClr val="121215"/>
      </a:dk2>
      <a:lt2>
        <a:srgbClr val="EEEEEE"/>
      </a:lt2>
      <a:accent1>
        <a:srgbClr val="34A853"/>
      </a:accent1>
      <a:accent2>
        <a:srgbClr val="FBBC05"/>
      </a:accent2>
      <a:accent3>
        <a:srgbClr val="EA4334"/>
      </a:accent3>
      <a:accent4>
        <a:srgbClr val="4285F4"/>
      </a:accent4>
      <a:accent5>
        <a:srgbClr val="9AD3AE"/>
      </a:accent5>
      <a:accent6>
        <a:srgbClr val="FBB3A4"/>
      </a:accent6>
      <a:hlink>
        <a:srgbClr val="1F8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Summits 2021">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